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6" r:id="rId11"/>
    <p:sldId id="268" r:id="rId12"/>
    <p:sldId id="265" r:id="rId13"/>
    <p:sldId id="267" r:id="rId14"/>
    <p:sldId id="269" r:id="rId15"/>
    <p:sldId id="270" r:id="rId16"/>
    <p:sldId id="271" r:id="rId17"/>
    <p:sldId id="272" r:id="rId18"/>
    <p:sldId id="273" r:id="rId19"/>
  </p:sldIdLst>
  <p:sldSz cx="12192000" cy="6858000"/>
  <p:notesSz cx="6858000" cy="9144000"/>
  <p:defaultText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DE99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94660"/>
  </p:normalViewPr>
  <p:slideViewPr>
    <p:cSldViewPr snapToGrid="0">
      <p:cViewPr varScale="1">
        <p:scale>
          <a:sx n="108" d="100"/>
          <a:sy n="108" d="100"/>
        </p:scale>
        <p:origin x="65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FD9D12B-47D6-4C6C-861E-E1D2713D7562}"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hu-HU"/>
        </a:p>
      </dgm:t>
    </dgm:pt>
    <dgm:pt modelId="{5BDE341D-5152-43E7-ABE8-7814C4441274}">
      <dgm:prSet phldrT="[Szöveg]"/>
      <dgm:spPr/>
      <dgm:t>
        <a:bodyPr/>
        <a:lstStyle/>
        <a:p>
          <a:r>
            <a:rPr lang="hu-HU" dirty="0"/>
            <a:t>választójog</a:t>
          </a:r>
        </a:p>
        <a:p>
          <a:r>
            <a:rPr lang="hu-HU" dirty="0"/>
            <a:t>választó és választható</a:t>
          </a:r>
        </a:p>
      </dgm:t>
    </dgm:pt>
    <dgm:pt modelId="{D4D9C258-355F-4E3D-9528-F5B4692D5B67}" type="parTrans" cxnId="{F51D85F9-95D3-4681-BC3D-CDC41D6B80B3}">
      <dgm:prSet/>
      <dgm:spPr/>
      <dgm:t>
        <a:bodyPr/>
        <a:lstStyle/>
        <a:p>
          <a:endParaRPr lang="hu-HU"/>
        </a:p>
      </dgm:t>
    </dgm:pt>
    <dgm:pt modelId="{303A439A-8E38-453F-82C1-D5AF77C31BFD}" type="sibTrans" cxnId="{F51D85F9-95D3-4681-BC3D-CDC41D6B80B3}">
      <dgm:prSet/>
      <dgm:spPr/>
      <dgm:t>
        <a:bodyPr/>
        <a:lstStyle/>
        <a:p>
          <a:endParaRPr lang="hu-HU"/>
        </a:p>
      </dgm:t>
    </dgm:pt>
    <dgm:pt modelId="{F70AEF12-F59E-4432-AA2E-AB0C9F81C9CF}">
      <dgm:prSet phldrT="[Szöveg]"/>
      <dgm:spPr>
        <a:solidFill>
          <a:schemeClr val="accent2"/>
        </a:solidFill>
      </dgm:spPr>
      <dgm:t>
        <a:bodyPr/>
        <a:lstStyle/>
        <a:p>
          <a:r>
            <a:rPr lang="hu-HU" dirty="0"/>
            <a:t>aktív választójog (aki választhat)</a:t>
          </a:r>
        </a:p>
      </dgm:t>
    </dgm:pt>
    <dgm:pt modelId="{AB7CAAD0-D467-46AD-BA41-6F8834DDD91F}" type="parTrans" cxnId="{657799E4-D20A-439D-87BD-63D75D68DAE1}">
      <dgm:prSet/>
      <dgm:spPr/>
      <dgm:t>
        <a:bodyPr/>
        <a:lstStyle/>
        <a:p>
          <a:endParaRPr lang="hu-HU"/>
        </a:p>
      </dgm:t>
    </dgm:pt>
    <dgm:pt modelId="{2703E475-5D92-41A6-87E3-CB4C5E4E0F08}" type="sibTrans" cxnId="{657799E4-D20A-439D-87BD-63D75D68DAE1}">
      <dgm:prSet/>
      <dgm:spPr/>
      <dgm:t>
        <a:bodyPr/>
        <a:lstStyle/>
        <a:p>
          <a:endParaRPr lang="hu-HU"/>
        </a:p>
      </dgm:t>
    </dgm:pt>
    <dgm:pt modelId="{0E8781C8-2AC8-40D2-9260-ED8A652CDF46}">
      <dgm:prSet phldrT="[Szöveg]"/>
      <dgm:spPr>
        <a:solidFill>
          <a:schemeClr val="accent6"/>
        </a:solidFill>
      </dgm:spPr>
      <dgm:t>
        <a:bodyPr/>
        <a:lstStyle/>
        <a:p>
          <a:r>
            <a:rPr lang="hu-HU" dirty="0"/>
            <a:t>passzív választójog</a:t>
          </a:r>
        </a:p>
        <a:p>
          <a:r>
            <a:rPr lang="hu-HU" dirty="0"/>
            <a:t>(aki választható)</a:t>
          </a:r>
        </a:p>
      </dgm:t>
    </dgm:pt>
    <dgm:pt modelId="{E01E631C-191D-423F-9CB2-5064020C2809}" type="parTrans" cxnId="{D20C4CF6-E395-41C5-989C-B17514DF2ACF}">
      <dgm:prSet/>
      <dgm:spPr/>
      <dgm:t>
        <a:bodyPr/>
        <a:lstStyle/>
        <a:p>
          <a:endParaRPr lang="hu-HU"/>
        </a:p>
      </dgm:t>
    </dgm:pt>
    <dgm:pt modelId="{E45F456D-F5EE-4EAB-A744-F817218F7876}" type="sibTrans" cxnId="{D20C4CF6-E395-41C5-989C-B17514DF2ACF}">
      <dgm:prSet/>
      <dgm:spPr/>
      <dgm:t>
        <a:bodyPr/>
        <a:lstStyle/>
        <a:p>
          <a:endParaRPr lang="hu-HU"/>
        </a:p>
      </dgm:t>
    </dgm:pt>
    <dgm:pt modelId="{47EA0AA6-5549-44C9-BB3F-8D956D7587F8}" type="pres">
      <dgm:prSet presAssocID="{AFD9D12B-47D6-4C6C-861E-E1D2713D7562}" presName="hierChild1" presStyleCnt="0">
        <dgm:presLayoutVars>
          <dgm:orgChart val="1"/>
          <dgm:chPref val="1"/>
          <dgm:dir/>
          <dgm:animOne val="branch"/>
          <dgm:animLvl val="lvl"/>
          <dgm:resizeHandles/>
        </dgm:presLayoutVars>
      </dgm:prSet>
      <dgm:spPr/>
    </dgm:pt>
    <dgm:pt modelId="{49E07B48-AB21-4697-BA65-2691F27295F8}" type="pres">
      <dgm:prSet presAssocID="{5BDE341D-5152-43E7-ABE8-7814C4441274}" presName="hierRoot1" presStyleCnt="0">
        <dgm:presLayoutVars>
          <dgm:hierBranch val="init"/>
        </dgm:presLayoutVars>
      </dgm:prSet>
      <dgm:spPr/>
    </dgm:pt>
    <dgm:pt modelId="{FE03320D-B343-4159-82AE-5F48BCBC9D98}" type="pres">
      <dgm:prSet presAssocID="{5BDE341D-5152-43E7-ABE8-7814C4441274}" presName="rootComposite1" presStyleCnt="0"/>
      <dgm:spPr/>
    </dgm:pt>
    <dgm:pt modelId="{C4DB3512-5F59-4450-93CE-843A412E1EA4}" type="pres">
      <dgm:prSet presAssocID="{5BDE341D-5152-43E7-ABE8-7814C4441274}" presName="rootText1" presStyleLbl="node0" presStyleIdx="0" presStyleCnt="1">
        <dgm:presLayoutVars>
          <dgm:chPref val="3"/>
        </dgm:presLayoutVars>
      </dgm:prSet>
      <dgm:spPr/>
    </dgm:pt>
    <dgm:pt modelId="{675C69D9-511B-4760-B192-2DFFB3DF9924}" type="pres">
      <dgm:prSet presAssocID="{5BDE341D-5152-43E7-ABE8-7814C4441274}" presName="rootConnector1" presStyleLbl="node1" presStyleIdx="0" presStyleCnt="0"/>
      <dgm:spPr/>
    </dgm:pt>
    <dgm:pt modelId="{FCC2E945-54D4-46B6-B332-8A1823B2EE22}" type="pres">
      <dgm:prSet presAssocID="{5BDE341D-5152-43E7-ABE8-7814C4441274}" presName="hierChild2" presStyleCnt="0"/>
      <dgm:spPr/>
    </dgm:pt>
    <dgm:pt modelId="{51EA4808-55C0-440E-8283-C0DEC14B8967}" type="pres">
      <dgm:prSet presAssocID="{AB7CAAD0-D467-46AD-BA41-6F8834DDD91F}" presName="Name37" presStyleLbl="parChTrans1D2" presStyleIdx="0" presStyleCnt="2"/>
      <dgm:spPr/>
    </dgm:pt>
    <dgm:pt modelId="{E8A7B092-82C2-4190-A500-9DFB3F64767A}" type="pres">
      <dgm:prSet presAssocID="{F70AEF12-F59E-4432-AA2E-AB0C9F81C9CF}" presName="hierRoot2" presStyleCnt="0">
        <dgm:presLayoutVars>
          <dgm:hierBranch val="init"/>
        </dgm:presLayoutVars>
      </dgm:prSet>
      <dgm:spPr/>
    </dgm:pt>
    <dgm:pt modelId="{7FE895AA-0DE1-4CA0-99C4-A424452897DD}" type="pres">
      <dgm:prSet presAssocID="{F70AEF12-F59E-4432-AA2E-AB0C9F81C9CF}" presName="rootComposite" presStyleCnt="0"/>
      <dgm:spPr/>
    </dgm:pt>
    <dgm:pt modelId="{E9ABE0DE-DBB4-4AC9-9789-BC72B487F561}" type="pres">
      <dgm:prSet presAssocID="{F70AEF12-F59E-4432-AA2E-AB0C9F81C9CF}" presName="rootText" presStyleLbl="node2" presStyleIdx="0" presStyleCnt="2">
        <dgm:presLayoutVars>
          <dgm:chPref val="3"/>
        </dgm:presLayoutVars>
      </dgm:prSet>
      <dgm:spPr/>
    </dgm:pt>
    <dgm:pt modelId="{5AB6E2CA-7C6E-40DF-B310-41A9638CFAB7}" type="pres">
      <dgm:prSet presAssocID="{F70AEF12-F59E-4432-AA2E-AB0C9F81C9CF}" presName="rootConnector" presStyleLbl="node2" presStyleIdx="0" presStyleCnt="2"/>
      <dgm:spPr/>
    </dgm:pt>
    <dgm:pt modelId="{38FD7231-BFFA-44A7-964F-4117B97DED75}" type="pres">
      <dgm:prSet presAssocID="{F70AEF12-F59E-4432-AA2E-AB0C9F81C9CF}" presName="hierChild4" presStyleCnt="0"/>
      <dgm:spPr/>
    </dgm:pt>
    <dgm:pt modelId="{F13C4EDE-A3B0-470D-BC67-07D1687A9FC8}" type="pres">
      <dgm:prSet presAssocID="{F70AEF12-F59E-4432-AA2E-AB0C9F81C9CF}" presName="hierChild5" presStyleCnt="0"/>
      <dgm:spPr/>
    </dgm:pt>
    <dgm:pt modelId="{5AE5C633-3E9C-4BE8-905D-2C23B08864E7}" type="pres">
      <dgm:prSet presAssocID="{E01E631C-191D-423F-9CB2-5064020C2809}" presName="Name37" presStyleLbl="parChTrans1D2" presStyleIdx="1" presStyleCnt="2"/>
      <dgm:spPr/>
    </dgm:pt>
    <dgm:pt modelId="{7D8A0EDA-18DE-4C74-807F-47B9B2540BF3}" type="pres">
      <dgm:prSet presAssocID="{0E8781C8-2AC8-40D2-9260-ED8A652CDF46}" presName="hierRoot2" presStyleCnt="0">
        <dgm:presLayoutVars>
          <dgm:hierBranch val="init"/>
        </dgm:presLayoutVars>
      </dgm:prSet>
      <dgm:spPr/>
    </dgm:pt>
    <dgm:pt modelId="{CD7E7136-E680-4BEE-AEE1-86FEC54009E5}" type="pres">
      <dgm:prSet presAssocID="{0E8781C8-2AC8-40D2-9260-ED8A652CDF46}" presName="rootComposite" presStyleCnt="0"/>
      <dgm:spPr/>
    </dgm:pt>
    <dgm:pt modelId="{F4A90430-C4A9-40BF-A89C-3BD8B935149F}" type="pres">
      <dgm:prSet presAssocID="{0E8781C8-2AC8-40D2-9260-ED8A652CDF46}" presName="rootText" presStyleLbl="node2" presStyleIdx="1" presStyleCnt="2">
        <dgm:presLayoutVars>
          <dgm:chPref val="3"/>
        </dgm:presLayoutVars>
      </dgm:prSet>
      <dgm:spPr/>
    </dgm:pt>
    <dgm:pt modelId="{7AAA4863-E949-40D5-B63E-9C61BC413DDC}" type="pres">
      <dgm:prSet presAssocID="{0E8781C8-2AC8-40D2-9260-ED8A652CDF46}" presName="rootConnector" presStyleLbl="node2" presStyleIdx="1" presStyleCnt="2"/>
      <dgm:spPr/>
    </dgm:pt>
    <dgm:pt modelId="{6E73476C-A959-4DB2-B9EA-258FB73E721D}" type="pres">
      <dgm:prSet presAssocID="{0E8781C8-2AC8-40D2-9260-ED8A652CDF46}" presName="hierChild4" presStyleCnt="0"/>
      <dgm:spPr/>
    </dgm:pt>
    <dgm:pt modelId="{CCFD7440-118E-4A19-8437-FDFA6F84C52E}" type="pres">
      <dgm:prSet presAssocID="{0E8781C8-2AC8-40D2-9260-ED8A652CDF46}" presName="hierChild5" presStyleCnt="0"/>
      <dgm:spPr/>
    </dgm:pt>
    <dgm:pt modelId="{D63AF1BA-A2D1-4133-AFB6-4DD95FC9979C}" type="pres">
      <dgm:prSet presAssocID="{5BDE341D-5152-43E7-ABE8-7814C4441274}" presName="hierChild3" presStyleCnt="0"/>
      <dgm:spPr/>
    </dgm:pt>
  </dgm:ptLst>
  <dgm:cxnLst>
    <dgm:cxn modelId="{6487CC03-3343-46AD-A7AC-CA82C9201879}" type="presOf" srcId="{0E8781C8-2AC8-40D2-9260-ED8A652CDF46}" destId="{7AAA4863-E949-40D5-B63E-9C61BC413DDC}" srcOrd="1" destOrd="0" presId="urn:microsoft.com/office/officeart/2005/8/layout/orgChart1"/>
    <dgm:cxn modelId="{4012720B-94A9-48AA-AFC8-6F1ADBE3438E}" type="presOf" srcId="{AB7CAAD0-D467-46AD-BA41-6F8834DDD91F}" destId="{51EA4808-55C0-440E-8283-C0DEC14B8967}" srcOrd="0" destOrd="0" presId="urn:microsoft.com/office/officeart/2005/8/layout/orgChart1"/>
    <dgm:cxn modelId="{B0FF6649-4AC7-466B-B107-9F7CABC2BF77}" type="presOf" srcId="{5BDE341D-5152-43E7-ABE8-7814C4441274}" destId="{675C69D9-511B-4760-B192-2DFFB3DF9924}" srcOrd="1" destOrd="0" presId="urn:microsoft.com/office/officeart/2005/8/layout/orgChart1"/>
    <dgm:cxn modelId="{04AA734B-8A32-4D52-9CD9-AFEEB5B9A7BF}" type="presOf" srcId="{F70AEF12-F59E-4432-AA2E-AB0C9F81C9CF}" destId="{E9ABE0DE-DBB4-4AC9-9789-BC72B487F561}" srcOrd="0" destOrd="0" presId="urn:microsoft.com/office/officeart/2005/8/layout/orgChart1"/>
    <dgm:cxn modelId="{1B60267F-F509-4998-9B13-360D7F5ED90A}" type="presOf" srcId="{AFD9D12B-47D6-4C6C-861E-E1D2713D7562}" destId="{47EA0AA6-5549-44C9-BB3F-8D956D7587F8}" srcOrd="0" destOrd="0" presId="urn:microsoft.com/office/officeart/2005/8/layout/orgChart1"/>
    <dgm:cxn modelId="{7A35CBB2-1257-4A16-99BF-CDD76111F282}" type="presOf" srcId="{E01E631C-191D-423F-9CB2-5064020C2809}" destId="{5AE5C633-3E9C-4BE8-905D-2C23B08864E7}" srcOrd="0" destOrd="0" presId="urn:microsoft.com/office/officeart/2005/8/layout/orgChart1"/>
    <dgm:cxn modelId="{0B126FCF-0B36-4C7C-87B0-26C8FC11B7C6}" type="presOf" srcId="{5BDE341D-5152-43E7-ABE8-7814C4441274}" destId="{C4DB3512-5F59-4450-93CE-843A412E1EA4}" srcOrd="0" destOrd="0" presId="urn:microsoft.com/office/officeart/2005/8/layout/orgChart1"/>
    <dgm:cxn modelId="{657799E4-D20A-439D-87BD-63D75D68DAE1}" srcId="{5BDE341D-5152-43E7-ABE8-7814C4441274}" destId="{F70AEF12-F59E-4432-AA2E-AB0C9F81C9CF}" srcOrd="0" destOrd="0" parTransId="{AB7CAAD0-D467-46AD-BA41-6F8834DDD91F}" sibTransId="{2703E475-5D92-41A6-87E3-CB4C5E4E0F08}"/>
    <dgm:cxn modelId="{785EC6EF-5FE3-4A8E-9CEA-BE7AE1EA8524}" type="presOf" srcId="{0E8781C8-2AC8-40D2-9260-ED8A652CDF46}" destId="{F4A90430-C4A9-40BF-A89C-3BD8B935149F}" srcOrd="0" destOrd="0" presId="urn:microsoft.com/office/officeart/2005/8/layout/orgChart1"/>
    <dgm:cxn modelId="{D20C4CF6-E395-41C5-989C-B17514DF2ACF}" srcId="{5BDE341D-5152-43E7-ABE8-7814C4441274}" destId="{0E8781C8-2AC8-40D2-9260-ED8A652CDF46}" srcOrd="1" destOrd="0" parTransId="{E01E631C-191D-423F-9CB2-5064020C2809}" sibTransId="{E45F456D-F5EE-4EAB-A744-F817218F7876}"/>
    <dgm:cxn modelId="{F51D85F9-95D3-4681-BC3D-CDC41D6B80B3}" srcId="{AFD9D12B-47D6-4C6C-861E-E1D2713D7562}" destId="{5BDE341D-5152-43E7-ABE8-7814C4441274}" srcOrd="0" destOrd="0" parTransId="{D4D9C258-355F-4E3D-9528-F5B4692D5B67}" sibTransId="{303A439A-8E38-453F-82C1-D5AF77C31BFD}"/>
    <dgm:cxn modelId="{B546B1FB-BCE0-4D22-8411-712586C784F8}" type="presOf" srcId="{F70AEF12-F59E-4432-AA2E-AB0C9F81C9CF}" destId="{5AB6E2CA-7C6E-40DF-B310-41A9638CFAB7}" srcOrd="1" destOrd="0" presId="urn:microsoft.com/office/officeart/2005/8/layout/orgChart1"/>
    <dgm:cxn modelId="{780605BF-1C76-455F-B8FC-01FE9657536D}" type="presParOf" srcId="{47EA0AA6-5549-44C9-BB3F-8D956D7587F8}" destId="{49E07B48-AB21-4697-BA65-2691F27295F8}" srcOrd="0" destOrd="0" presId="urn:microsoft.com/office/officeart/2005/8/layout/orgChart1"/>
    <dgm:cxn modelId="{938BB99D-A0DA-48FA-9896-7FE6CB2B88FF}" type="presParOf" srcId="{49E07B48-AB21-4697-BA65-2691F27295F8}" destId="{FE03320D-B343-4159-82AE-5F48BCBC9D98}" srcOrd="0" destOrd="0" presId="urn:microsoft.com/office/officeart/2005/8/layout/orgChart1"/>
    <dgm:cxn modelId="{5268C541-5806-4F64-A852-AEAC7839E01E}" type="presParOf" srcId="{FE03320D-B343-4159-82AE-5F48BCBC9D98}" destId="{C4DB3512-5F59-4450-93CE-843A412E1EA4}" srcOrd="0" destOrd="0" presId="urn:microsoft.com/office/officeart/2005/8/layout/orgChart1"/>
    <dgm:cxn modelId="{E8ED0897-62DE-4CEA-B732-406EB8EAE7C8}" type="presParOf" srcId="{FE03320D-B343-4159-82AE-5F48BCBC9D98}" destId="{675C69D9-511B-4760-B192-2DFFB3DF9924}" srcOrd="1" destOrd="0" presId="urn:microsoft.com/office/officeart/2005/8/layout/orgChart1"/>
    <dgm:cxn modelId="{7D0859DF-2B2C-4225-A136-1FCE10BD695E}" type="presParOf" srcId="{49E07B48-AB21-4697-BA65-2691F27295F8}" destId="{FCC2E945-54D4-46B6-B332-8A1823B2EE22}" srcOrd="1" destOrd="0" presId="urn:microsoft.com/office/officeart/2005/8/layout/orgChart1"/>
    <dgm:cxn modelId="{448DC0D2-4352-4E8A-910B-43D5309E4864}" type="presParOf" srcId="{FCC2E945-54D4-46B6-B332-8A1823B2EE22}" destId="{51EA4808-55C0-440E-8283-C0DEC14B8967}" srcOrd="0" destOrd="0" presId="urn:microsoft.com/office/officeart/2005/8/layout/orgChart1"/>
    <dgm:cxn modelId="{145D42C0-3671-41C5-9000-71F51657F463}" type="presParOf" srcId="{FCC2E945-54D4-46B6-B332-8A1823B2EE22}" destId="{E8A7B092-82C2-4190-A500-9DFB3F64767A}" srcOrd="1" destOrd="0" presId="urn:microsoft.com/office/officeart/2005/8/layout/orgChart1"/>
    <dgm:cxn modelId="{549FE625-C499-48E0-B6F2-630BF1100C2C}" type="presParOf" srcId="{E8A7B092-82C2-4190-A500-9DFB3F64767A}" destId="{7FE895AA-0DE1-4CA0-99C4-A424452897DD}" srcOrd="0" destOrd="0" presId="urn:microsoft.com/office/officeart/2005/8/layout/orgChart1"/>
    <dgm:cxn modelId="{5E49806B-15EA-47AA-BF28-4C78A28214B6}" type="presParOf" srcId="{7FE895AA-0DE1-4CA0-99C4-A424452897DD}" destId="{E9ABE0DE-DBB4-4AC9-9789-BC72B487F561}" srcOrd="0" destOrd="0" presId="urn:microsoft.com/office/officeart/2005/8/layout/orgChart1"/>
    <dgm:cxn modelId="{79BA08AA-B42C-4EA5-912E-37EACFF43062}" type="presParOf" srcId="{7FE895AA-0DE1-4CA0-99C4-A424452897DD}" destId="{5AB6E2CA-7C6E-40DF-B310-41A9638CFAB7}" srcOrd="1" destOrd="0" presId="urn:microsoft.com/office/officeart/2005/8/layout/orgChart1"/>
    <dgm:cxn modelId="{ECE20ABF-30D7-4DCD-A355-F373234A9F89}" type="presParOf" srcId="{E8A7B092-82C2-4190-A500-9DFB3F64767A}" destId="{38FD7231-BFFA-44A7-964F-4117B97DED75}" srcOrd="1" destOrd="0" presId="urn:microsoft.com/office/officeart/2005/8/layout/orgChart1"/>
    <dgm:cxn modelId="{DAB69A20-F846-4686-8426-CB434A645C7F}" type="presParOf" srcId="{E8A7B092-82C2-4190-A500-9DFB3F64767A}" destId="{F13C4EDE-A3B0-470D-BC67-07D1687A9FC8}" srcOrd="2" destOrd="0" presId="urn:microsoft.com/office/officeart/2005/8/layout/orgChart1"/>
    <dgm:cxn modelId="{48253B22-9499-4AAF-9E08-0B780E12C6E9}" type="presParOf" srcId="{FCC2E945-54D4-46B6-B332-8A1823B2EE22}" destId="{5AE5C633-3E9C-4BE8-905D-2C23B08864E7}" srcOrd="2" destOrd="0" presId="urn:microsoft.com/office/officeart/2005/8/layout/orgChart1"/>
    <dgm:cxn modelId="{5DCFD174-EEF1-4631-8072-27E980EBE574}" type="presParOf" srcId="{FCC2E945-54D4-46B6-B332-8A1823B2EE22}" destId="{7D8A0EDA-18DE-4C74-807F-47B9B2540BF3}" srcOrd="3" destOrd="0" presId="urn:microsoft.com/office/officeart/2005/8/layout/orgChart1"/>
    <dgm:cxn modelId="{1DCF763B-4E48-4F2E-8A75-399AD5D3ABFA}" type="presParOf" srcId="{7D8A0EDA-18DE-4C74-807F-47B9B2540BF3}" destId="{CD7E7136-E680-4BEE-AEE1-86FEC54009E5}" srcOrd="0" destOrd="0" presId="urn:microsoft.com/office/officeart/2005/8/layout/orgChart1"/>
    <dgm:cxn modelId="{CD685D4C-4EE4-4517-977B-9EBC1EBE4B8B}" type="presParOf" srcId="{CD7E7136-E680-4BEE-AEE1-86FEC54009E5}" destId="{F4A90430-C4A9-40BF-A89C-3BD8B935149F}" srcOrd="0" destOrd="0" presId="urn:microsoft.com/office/officeart/2005/8/layout/orgChart1"/>
    <dgm:cxn modelId="{73288102-BD07-4108-B02B-F11CAF6CDBE3}" type="presParOf" srcId="{CD7E7136-E680-4BEE-AEE1-86FEC54009E5}" destId="{7AAA4863-E949-40D5-B63E-9C61BC413DDC}" srcOrd="1" destOrd="0" presId="urn:microsoft.com/office/officeart/2005/8/layout/orgChart1"/>
    <dgm:cxn modelId="{E58FCDBB-2514-4632-9AB6-2D92E9DB65C5}" type="presParOf" srcId="{7D8A0EDA-18DE-4C74-807F-47B9B2540BF3}" destId="{6E73476C-A959-4DB2-B9EA-258FB73E721D}" srcOrd="1" destOrd="0" presId="urn:microsoft.com/office/officeart/2005/8/layout/orgChart1"/>
    <dgm:cxn modelId="{783ED2AD-963E-4F1B-A50F-AE15814BB516}" type="presParOf" srcId="{7D8A0EDA-18DE-4C74-807F-47B9B2540BF3}" destId="{CCFD7440-118E-4A19-8437-FDFA6F84C52E}" srcOrd="2" destOrd="0" presId="urn:microsoft.com/office/officeart/2005/8/layout/orgChart1"/>
    <dgm:cxn modelId="{4BE69F5C-C153-4519-B996-03D68F44F27A}" type="presParOf" srcId="{49E07B48-AB21-4697-BA65-2691F27295F8}" destId="{D63AF1BA-A2D1-4133-AFB6-4DD95FC9979C}"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CB7CCE0-4C46-4657-9104-C1A1A07D85E6}"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hu-HU"/>
        </a:p>
      </dgm:t>
    </dgm:pt>
    <dgm:pt modelId="{FA1D88DD-857C-4DA8-84E3-3ECF0EF00A6E}">
      <dgm:prSet phldrT="[Szöveg]" custT="1"/>
      <dgm:spPr>
        <a:solidFill>
          <a:schemeClr val="accent2"/>
        </a:solidFill>
      </dgm:spPr>
      <dgm:t>
        <a:bodyPr/>
        <a:lstStyle/>
        <a:p>
          <a:r>
            <a:rPr lang="hu-HU" sz="2400" dirty="0"/>
            <a:t>aktív </a:t>
          </a:r>
        </a:p>
        <a:p>
          <a:r>
            <a:rPr lang="hu-HU" sz="2400" dirty="0"/>
            <a:t>választójog</a:t>
          </a:r>
        </a:p>
      </dgm:t>
    </dgm:pt>
    <dgm:pt modelId="{4D057431-9E2A-45D8-AA09-ED63525669E7}" type="parTrans" cxnId="{B9B6AE37-C643-4EE7-B26E-400F4A03DB95}">
      <dgm:prSet/>
      <dgm:spPr/>
      <dgm:t>
        <a:bodyPr/>
        <a:lstStyle/>
        <a:p>
          <a:endParaRPr lang="hu-HU"/>
        </a:p>
      </dgm:t>
    </dgm:pt>
    <dgm:pt modelId="{74E41BCD-2154-478B-8DAA-3B9E16A71F6D}" type="sibTrans" cxnId="{B9B6AE37-C643-4EE7-B26E-400F4A03DB95}">
      <dgm:prSet/>
      <dgm:spPr/>
      <dgm:t>
        <a:bodyPr/>
        <a:lstStyle/>
        <a:p>
          <a:endParaRPr lang="hu-HU"/>
        </a:p>
      </dgm:t>
    </dgm:pt>
    <dgm:pt modelId="{F073A5DB-CA9A-47EA-9B1B-F1EDD1486AEF}">
      <dgm:prSet phldrT="[Szöveg]">
        <dgm:style>
          <a:lnRef idx="1">
            <a:schemeClr val="accent4"/>
          </a:lnRef>
          <a:fillRef idx="2">
            <a:schemeClr val="accent4"/>
          </a:fillRef>
          <a:effectRef idx="1">
            <a:schemeClr val="accent4"/>
          </a:effectRef>
          <a:fontRef idx="minor">
            <a:schemeClr val="dk1"/>
          </a:fontRef>
        </dgm:style>
      </dgm:prSet>
      <dgm:spPr/>
      <dgm:t>
        <a:bodyPr/>
        <a:lstStyle/>
        <a:p>
          <a:r>
            <a:rPr lang="hu-HU" dirty="0"/>
            <a:t>oktatók:</a:t>
          </a:r>
        </a:p>
        <a:p>
          <a:r>
            <a:rPr lang="hu-HU" dirty="0"/>
            <a:t>teljes munkaidőben, közalkalmazotti jogviszony keretében foglakoztatott ÉS az „akkreditációja” a BME-nél van</a:t>
          </a:r>
        </a:p>
      </dgm:t>
    </dgm:pt>
    <dgm:pt modelId="{CA99B10F-97D6-426C-9F06-4E3F34D57AF5}" type="parTrans" cxnId="{9B606C67-FED2-4023-9700-B0238309F689}">
      <dgm:prSet/>
      <dgm:spPr/>
      <dgm:t>
        <a:bodyPr/>
        <a:lstStyle/>
        <a:p>
          <a:endParaRPr lang="hu-HU"/>
        </a:p>
      </dgm:t>
    </dgm:pt>
    <dgm:pt modelId="{7C753800-194B-49B6-8660-6A14834AB09B}" type="sibTrans" cxnId="{9B606C67-FED2-4023-9700-B0238309F689}">
      <dgm:prSet/>
      <dgm:spPr/>
      <dgm:t>
        <a:bodyPr/>
        <a:lstStyle/>
        <a:p>
          <a:endParaRPr lang="hu-HU"/>
        </a:p>
      </dgm:t>
    </dgm:pt>
    <dgm:pt modelId="{109E5413-E992-441B-8622-8E25D993D137}">
      <dgm:prSet phldrT="[Szöveg]">
        <dgm:style>
          <a:lnRef idx="1">
            <a:schemeClr val="accent3"/>
          </a:lnRef>
          <a:fillRef idx="2">
            <a:schemeClr val="accent3"/>
          </a:fillRef>
          <a:effectRef idx="1">
            <a:schemeClr val="accent3"/>
          </a:effectRef>
          <a:fontRef idx="minor">
            <a:schemeClr val="dk1"/>
          </a:fontRef>
        </dgm:style>
      </dgm:prSet>
      <dgm:spPr/>
      <dgm:t>
        <a:bodyPr/>
        <a:lstStyle/>
        <a:p>
          <a:r>
            <a:rPr lang="hu-HU" dirty="0"/>
            <a:t>kutatók:</a:t>
          </a:r>
        </a:p>
        <a:p>
          <a:r>
            <a:rPr lang="hu-HU" dirty="0"/>
            <a:t>teljes munkaidőben, közalkalmazotti jogviszony keretében foglakoztatott</a:t>
          </a:r>
        </a:p>
      </dgm:t>
    </dgm:pt>
    <dgm:pt modelId="{D504C74F-63F2-449D-90CC-451EC8DF1022}" type="parTrans" cxnId="{1DBB426D-AED9-492B-A885-5156EC1C1A12}">
      <dgm:prSet/>
      <dgm:spPr/>
      <dgm:t>
        <a:bodyPr/>
        <a:lstStyle/>
        <a:p>
          <a:endParaRPr lang="hu-HU"/>
        </a:p>
      </dgm:t>
    </dgm:pt>
    <dgm:pt modelId="{5F865A9F-BB64-4CAB-8E32-0AD8339F8351}" type="sibTrans" cxnId="{1DBB426D-AED9-492B-A885-5156EC1C1A12}">
      <dgm:prSet/>
      <dgm:spPr/>
      <dgm:t>
        <a:bodyPr/>
        <a:lstStyle/>
        <a:p>
          <a:endParaRPr lang="hu-HU"/>
        </a:p>
      </dgm:t>
    </dgm:pt>
    <dgm:pt modelId="{8859E421-B1DE-4F2E-A720-EB440B67BC0F}">
      <dgm:prSet phldrT="[Szöveg]">
        <dgm:style>
          <a:lnRef idx="1">
            <a:schemeClr val="accent1"/>
          </a:lnRef>
          <a:fillRef idx="2">
            <a:schemeClr val="accent1"/>
          </a:fillRef>
          <a:effectRef idx="1">
            <a:schemeClr val="accent1"/>
          </a:effectRef>
          <a:fontRef idx="minor">
            <a:schemeClr val="dk1"/>
          </a:fontRef>
        </dgm:style>
      </dgm:prSet>
      <dgm:spPr/>
      <dgm:t>
        <a:bodyPr/>
        <a:lstStyle/>
        <a:p>
          <a:r>
            <a:rPr lang="hu-HU" dirty="0"/>
            <a:t>tanárok:</a:t>
          </a:r>
        </a:p>
        <a:p>
          <a:r>
            <a:rPr lang="hu-HU" dirty="0"/>
            <a:t>teljes munkaidőben, közalkalmazotti jogviszony keretében foglakoztatott</a:t>
          </a:r>
        </a:p>
      </dgm:t>
    </dgm:pt>
    <dgm:pt modelId="{B34C85A2-5CAF-45CF-B85B-05C2EB19091F}" type="parTrans" cxnId="{22C67F11-A4DD-4B04-8584-400BD25F7BB3}">
      <dgm:prSet/>
      <dgm:spPr/>
      <dgm:t>
        <a:bodyPr/>
        <a:lstStyle/>
        <a:p>
          <a:endParaRPr lang="hu-HU"/>
        </a:p>
      </dgm:t>
    </dgm:pt>
    <dgm:pt modelId="{52DC4B65-FB69-48E8-88E4-D5DC78BCA31F}" type="sibTrans" cxnId="{22C67F11-A4DD-4B04-8584-400BD25F7BB3}">
      <dgm:prSet/>
      <dgm:spPr/>
      <dgm:t>
        <a:bodyPr/>
        <a:lstStyle/>
        <a:p>
          <a:endParaRPr lang="hu-HU"/>
        </a:p>
      </dgm:t>
    </dgm:pt>
    <dgm:pt modelId="{1C563638-E4DA-4CFC-88A8-BE00A6E3BC96}">
      <dgm:prSet phldrT="[Szöveg]">
        <dgm:style>
          <a:lnRef idx="1">
            <a:schemeClr val="accent5"/>
          </a:lnRef>
          <a:fillRef idx="2">
            <a:schemeClr val="accent5"/>
          </a:fillRef>
          <a:effectRef idx="1">
            <a:schemeClr val="accent5"/>
          </a:effectRef>
          <a:fontRef idx="minor">
            <a:schemeClr val="dk1"/>
          </a:fontRef>
        </dgm:style>
      </dgm:prSet>
      <dgm:spPr/>
      <dgm:t>
        <a:bodyPr/>
        <a:lstStyle/>
        <a:p>
          <a:r>
            <a:rPr lang="hu-HU" dirty="0"/>
            <a:t>nem oktató-kutató-tanár:</a:t>
          </a:r>
        </a:p>
        <a:p>
          <a:r>
            <a:rPr lang="hu-HU" dirty="0"/>
            <a:t>teljes munkaidőben, közalkalmazotti jogviszony keretében foglakoztatott</a:t>
          </a:r>
        </a:p>
      </dgm:t>
    </dgm:pt>
    <dgm:pt modelId="{701A259D-09B6-46B1-A376-76245C18DBD2}" type="parTrans" cxnId="{1DA9B8AB-2CF3-44F5-9A10-1CE072520680}">
      <dgm:prSet/>
      <dgm:spPr/>
      <dgm:t>
        <a:bodyPr/>
        <a:lstStyle/>
        <a:p>
          <a:endParaRPr lang="hu-HU"/>
        </a:p>
      </dgm:t>
    </dgm:pt>
    <dgm:pt modelId="{F1F6006E-0D93-4F9D-B46A-AD5CCCDD1182}" type="sibTrans" cxnId="{1DA9B8AB-2CF3-44F5-9A10-1CE072520680}">
      <dgm:prSet/>
      <dgm:spPr/>
      <dgm:t>
        <a:bodyPr/>
        <a:lstStyle/>
        <a:p>
          <a:endParaRPr lang="hu-HU"/>
        </a:p>
      </dgm:t>
    </dgm:pt>
    <dgm:pt modelId="{0A8FA26E-FA2A-4B2E-A0CF-7C3564D75BA7}" type="pres">
      <dgm:prSet presAssocID="{8CB7CCE0-4C46-4657-9104-C1A1A07D85E6}" presName="hierChild1" presStyleCnt="0">
        <dgm:presLayoutVars>
          <dgm:orgChart val="1"/>
          <dgm:chPref val="1"/>
          <dgm:dir/>
          <dgm:animOne val="branch"/>
          <dgm:animLvl val="lvl"/>
          <dgm:resizeHandles/>
        </dgm:presLayoutVars>
      </dgm:prSet>
      <dgm:spPr/>
    </dgm:pt>
    <dgm:pt modelId="{02370E4F-B763-41B8-B214-D45A1422EAFC}" type="pres">
      <dgm:prSet presAssocID="{FA1D88DD-857C-4DA8-84E3-3ECF0EF00A6E}" presName="hierRoot1" presStyleCnt="0">
        <dgm:presLayoutVars>
          <dgm:hierBranch val="init"/>
        </dgm:presLayoutVars>
      </dgm:prSet>
      <dgm:spPr/>
    </dgm:pt>
    <dgm:pt modelId="{903D7CCF-5B81-4A95-9D56-2AA4DB1DE5C8}" type="pres">
      <dgm:prSet presAssocID="{FA1D88DD-857C-4DA8-84E3-3ECF0EF00A6E}" presName="rootComposite1" presStyleCnt="0"/>
      <dgm:spPr/>
    </dgm:pt>
    <dgm:pt modelId="{158F4C9D-7797-4E01-8B14-2361ABD07677}" type="pres">
      <dgm:prSet presAssocID="{FA1D88DD-857C-4DA8-84E3-3ECF0EF00A6E}" presName="rootText1" presStyleLbl="node0" presStyleIdx="0" presStyleCnt="1">
        <dgm:presLayoutVars>
          <dgm:chPref val="3"/>
        </dgm:presLayoutVars>
      </dgm:prSet>
      <dgm:spPr/>
    </dgm:pt>
    <dgm:pt modelId="{C0DB5256-179D-4AF7-BF3C-345C471F072B}" type="pres">
      <dgm:prSet presAssocID="{FA1D88DD-857C-4DA8-84E3-3ECF0EF00A6E}" presName="rootConnector1" presStyleLbl="node1" presStyleIdx="0" presStyleCnt="0"/>
      <dgm:spPr/>
    </dgm:pt>
    <dgm:pt modelId="{ED9CE4E1-441C-4820-8639-C3028E493DA0}" type="pres">
      <dgm:prSet presAssocID="{FA1D88DD-857C-4DA8-84E3-3ECF0EF00A6E}" presName="hierChild2" presStyleCnt="0"/>
      <dgm:spPr/>
    </dgm:pt>
    <dgm:pt modelId="{B49D0CFA-DBEB-4D5C-8FFF-1FE9783A9607}" type="pres">
      <dgm:prSet presAssocID="{CA99B10F-97D6-426C-9F06-4E3F34D57AF5}" presName="Name37" presStyleLbl="parChTrans1D2" presStyleIdx="0" presStyleCnt="4"/>
      <dgm:spPr/>
    </dgm:pt>
    <dgm:pt modelId="{B7610034-086A-4EEF-BD06-A5B8A53C853C}" type="pres">
      <dgm:prSet presAssocID="{F073A5DB-CA9A-47EA-9B1B-F1EDD1486AEF}" presName="hierRoot2" presStyleCnt="0">
        <dgm:presLayoutVars>
          <dgm:hierBranch val="init"/>
        </dgm:presLayoutVars>
      </dgm:prSet>
      <dgm:spPr/>
    </dgm:pt>
    <dgm:pt modelId="{6B211F1A-F4EA-4607-BF44-27B14A3F0D0B}" type="pres">
      <dgm:prSet presAssocID="{F073A5DB-CA9A-47EA-9B1B-F1EDD1486AEF}" presName="rootComposite" presStyleCnt="0"/>
      <dgm:spPr/>
    </dgm:pt>
    <dgm:pt modelId="{84E7AA64-2C00-44EF-99EE-271980991046}" type="pres">
      <dgm:prSet presAssocID="{F073A5DB-CA9A-47EA-9B1B-F1EDD1486AEF}" presName="rootText" presStyleLbl="node2" presStyleIdx="0" presStyleCnt="4">
        <dgm:presLayoutVars>
          <dgm:chPref val="3"/>
        </dgm:presLayoutVars>
      </dgm:prSet>
      <dgm:spPr/>
    </dgm:pt>
    <dgm:pt modelId="{1CA4B1C6-E00E-4918-80EF-EECD08C4CCF6}" type="pres">
      <dgm:prSet presAssocID="{F073A5DB-CA9A-47EA-9B1B-F1EDD1486AEF}" presName="rootConnector" presStyleLbl="node2" presStyleIdx="0" presStyleCnt="4"/>
      <dgm:spPr/>
    </dgm:pt>
    <dgm:pt modelId="{235BEAA8-7051-4AB9-8C61-130357A04D66}" type="pres">
      <dgm:prSet presAssocID="{F073A5DB-CA9A-47EA-9B1B-F1EDD1486AEF}" presName="hierChild4" presStyleCnt="0"/>
      <dgm:spPr/>
    </dgm:pt>
    <dgm:pt modelId="{BE462226-64CD-4357-83B6-5C7511BCFA3E}" type="pres">
      <dgm:prSet presAssocID="{F073A5DB-CA9A-47EA-9B1B-F1EDD1486AEF}" presName="hierChild5" presStyleCnt="0"/>
      <dgm:spPr/>
    </dgm:pt>
    <dgm:pt modelId="{5A84ED09-278E-4A43-97BD-BACCF44E7B4A}" type="pres">
      <dgm:prSet presAssocID="{D504C74F-63F2-449D-90CC-451EC8DF1022}" presName="Name37" presStyleLbl="parChTrans1D2" presStyleIdx="1" presStyleCnt="4"/>
      <dgm:spPr/>
    </dgm:pt>
    <dgm:pt modelId="{D8D3A628-97B9-4712-88D6-DF54C6810DBD}" type="pres">
      <dgm:prSet presAssocID="{109E5413-E992-441B-8622-8E25D993D137}" presName="hierRoot2" presStyleCnt="0">
        <dgm:presLayoutVars>
          <dgm:hierBranch val="init"/>
        </dgm:presLayoutVars>
      </dgm:prSet>
      <dgm:spPr/>
    </dgm:pt>
    <dgm:pt modelId="{29FB81BD-FD22-448F-835C-6AB8843C2FF2}" type="pres">
      <dgm:prSet presAssocID="{109E5413-E992-441B-8622-8E25D993D137}" presName="rootComposite" presStyleCnt="0"/>
      <dgm:spPr/>
    </dgm:pt>
    <dgm:pt modelId="{25D6EB3E-C776-4066-A85C-BC3E150331E7}" type="pres">
      <dgm:prSet presAssocID="{109E5413-E992-441B-8622-8E25D993D137}" presName="rootText" presStyleLbl="node2" presStyleIdx="1" presStyleCnt="4">
        <dgm:presLayoutVars>
          <dgm:chPref val="3"/>
        </dgm:presLayoutVars>
      </dgm:prSet>
      <dgm:spPr/>
    </dgm:pt>
    <dgm:pt modelId="{4BA4C4B8-276B-4C56-A3FE-2528799C2320}" type="pres">
      <dgm:prSet presAssocID="{109E5413-E992-441B-8622-8E25D993D137}" presName="rootConnector" presStyleLbl="node2" presStyleIdx="1" presStyleCnt="4"/>
      <dgm:spPr/>
    </dgm:pt>
    <dgm:pt modelId="{090F9FD5-680C-404E-B529-6E386DC8E6A3}" type="pres">
      <dgm:prSet presAssocID="{109E5413-E992-441B-8622-8E25D993D137}" presName="hierChild4" presStyleCnt="0"/>
      <dgm:spPr/>
    </dgm:pt>
    <dgm:pt modelId="{29EBECBC-05CB-423A-8CEC-B09931ABDE0D}" type="pres">
      <dgm:prSet presAssocID="{109E5413-E992-441B-8622-8E25D993D137}" presName="hierChild5" presStyleCnt="0"/>
      <dgm:spPr/>
    </dgm:pt>
    <dgm:pt modelId="{5383E144-4A83-407F-AA52-8EA69EBFC04A}" type="pres">
      <dgm:prSet presAssocID="{B34C85A2-5CAF-45CF-B85B-05C2EB19091F}" presName="Name37" presStyleLbl="parChTrans1D2" presStyleIdx="2" presStyleCnt="4"/>
      <dgm:spPr/>
    </dgm:pt>
    <dgm:pt modelId="{A23328AA-96BE-48F3-9DFA-BB2826C30D84}" type="pres">
      <dgm:prSet presAssocID="{8859E421-B1DE-4F2E-A720-EB440B67BC0F}" presName="hierRoot2" presStyleCnt="0">
        <dgm:presLayoutVars>
          <dgm:hierBranch val="init"/>
        </dgm:presLayoutVars>
      </dgm:prSet>
      <dgm:spPr/>
    </dgm:pt>
    <dgm:pt modelId="{04615FBD-052B-4192-999C-CDB736A978E0}" type="pres">
      <dgm:prSet presAssocID="{8859E421-B1DE-4F2E-A720-EB440B67BC0F}" presName="rootComposite" presStyleCnt="0"/>
      <dgm:spPr/>
    </dgm:pt>
    <dgm:pt modelId="{1ACA2A6F-2BE2-4248-9ED9-ED9A38B39EBF}" type="pres">
      <dgm:prSet presAssocID="{8859E421-B1DE-4F2E-A720-EB440B67BC0F}" presName="rootText" presStyleLbl="node2" presStyleIdx="2" presStyleCnt="4" custLinFactNeighborX="-486">
        <dgm:presLayoutVars>
          <dgm:chPref val="3"/>
        </dgm:presLayoutVars>
      </dgm:prSet>
      <dgm:spPr/>
    </dgm:pt>
    <dgm:pt modelId="{8E13AAEE-C698-4084-B99F-CB2B59AB4B56}" type="pres">
      <dgm:prSet presAssocID="{8859E421-B1DE-4F2E-A720-EB440B67BC0F}" presName="rootConnector" presStyleLbl="node2" presStyleIdx="2" presStyleCnt="4"/>
      <dgm:spPr/>
    </dgm:pt>
    <dgm:pt modelId="{C9A51A34-0BBC-4747-9031-AFA617954F22}" type="pres">
      <dgm:prSet presAssocID="{8859E421-B1DE-4F2E-A720-EB440B67BC0F}" presName="hierChild4" presStyleCnt="0"/>
      <dgm:spPr/>
    </dgm:pt>
    <dgm:pt modelId="{D1470118-EACA-44B3-804C-BB2B875CDE61}" type="pres">
      <dgm:prSet presAssocID="{8859E421-B1DE-4F2E-A720-EB440B67BC0F}" presName="hierChild5" presStyleCnt="0"/>
      <dgm:spPr/>
    </dgm:pt>
    <dgm:pt modelId="{45284A9F-7F9D-41E4-A871-9DA33388D675}" type="pres">
      <dgm:prSet presAssocID="{701A259D-09B6-46B1-A376-76245C18DBD2}" presName="Name37" presStyleLbl="parChTrans1D2" presStyleIdx="3" presStyleCnt="4"/>
      <dgm:spPr/>
    </dgm:pt>
    <dgm:pt modelId="{E8AA6A62-AE88-4538-A36B-AD495B75D3B1}" type="pres">
      <dgm:prSet presAssocID="{1C563638-E4DA-4CFC-88A8-BE00A6E3BC96}" presName="hierRoot2" presStyleCnt="0">
        <dgm:presLayoutVars>
          <dgm:hierBranch val="init"/>
        </dgm:presLayoutVars>
      </dgm:prSet>
      <dgm:spPr/>
    </dgm:pt>
    <dgm:pt modelId="{5362C6C7-729C-40BE-8FCB-29CD7E714831}" type="pres">
      <dgm:prSet presAssocID="{1C563638-E4DA-4CFC-88A8-BE00A6E3BC96}" presName="rootComposite" presStyleCnt="0"/>
      <dgm:spPr/>
    </dgm:pt>
    <dgm:pt modelId="{C43F4479-ACCF-45F2-A800-91786426E3F6}" type="pres">
      <dgm:prSet presAssocID="{1C563638-E4DA-4CFC-88A8-BE00A6E3BC96}" presName="rootText" presStyleLbl="node2" presStyleIdx="3" presStyleCnt="4">
        <dgm:presLayoutVars>
          <dgm:chPref val="3"/>
        </dgm:presLayoutVars>
      </dgm:prSet>
      <dgm:spPr/>
    </dgm:pt>
    <dgm:pt modelId="{5FCD100C-BD28-41D6-9E2D-6B968057B1A1}" type="pres">
      <dgm:prSet presAssocID="{1C563638-E4DA-4CFC-88A8-BE00A6E3BC96}" presName="rootConnector" presStyleLbl="node2" presStyleIdx="3" presStyleCnt="4"/>
      <dgm:spPr/>
    </dgm:pt>
    <dgm:pt modelId="{D06B7A75-667E-4F6C-BC61-C43C8AF9E676}" type="pres">
      <dgm:prSet presAssocID="{1C563638-E4DA-4CFC-88A8-BE00A6E3BC96}" presName="hierChild4" presStyleCnt="0"/>
      <dgm:spPr/>
    </dgm:pt>
    <dgm:pt modelId="{2D420E62-2321-42BF-AFA6-E80714D20406}" type="pres">
      <dgm:prSet presAssocID="{1C563638-E4DA-4CFC-88A8-BE00A6E3BC96}" presName="hierChild5" presStyleCnt="0"/>
      <dgm:spPr/>
    </dgm:pt>
    <dgm:pt modelId="{505A31AA-35E2-48E7-AB1F-6F5763F00E42}" type="pres">
      <dgm:prSet presAssocID="{FA1D88DD-857C-4DA8-84E3-3ECF0EF00A6E}" presName="hierChild3" presStyleCnt="0"/>
      <dgm:spPr/>
    </dgm:pt>
  </dgm:ptLst>
  <dgm:cxnLst>
    <dgm:cxn modelId="{DFD52805-8401-436E-A661-95ACC5404491}" type="presOf" srcId="{FA1D88DD-857C-4DA8-84E3-3ECF0EF00A6E}" destId="{C0DB5256-179D-4AF7-BF3C-345C471F072B}" srcOrd="1" destOrd="0" presId="urn:microsoft.com/office/officeart/2005/8/layout/orgChart1"/>
    <dgm:cxn modelId="{22C67F11-A4DD-4B04-8584-400BD25F7BB3}" srcId="{FA1D88DD-857C-4DA8-84E3-3ECF0EF00A6E}" destId="{8859E421-B1DE-4F2E-A720-EB440B67BC0F}" srcOrd="2" destOrd="0" parTransId="{B34C85A2-5CAF-45CF-B85B-05C2EB19091F}" sibTransId="{52DC4B65-FB69-48E8-88E4-D5DC78BCA31F}"/>
    <dgm:cxn modelId="{1416662B-8CC6-4356-91D2-C35130E551CC}" type="presOf" srcId="{1C563638-E4DA-4CFC-88A8-BE00A6E3BC96}" destId="{C43F4479-ACCF-45F2-A800-91786426E3F6}" srcOrd="0" destOrd="0" presId="urn:microsoft.com/office/officeart/2005/8/layout/orgChart1"/>
    <dgm:cxn modelId="{FF9F672D-962F-4ADC-912B-3DC002D7A60B}" type="presOf" srcId="{CA99B10F-97D6-426C-9F06-4E3F34D57AF5}" destId="{B49D0CFA-DBEB-4D5C-8FFF-1FE9783A9607}" srcOrd="0" destOrd="0" presId="urn:microsoft.com/office/officeart/2005/8/layout/orgChart1"/>
    <dgm:cxn modelId="{B9B6AE37-C643-4EE7-B26E-400F4A03DB95}" srcId="{8CB7CCE0-4C46-4657-9104-C1A1A07D85E6}" destId="{FA1D88DD-857C-4DA8-84E3-3ECF0EF00A6E}" srcOrd="0" destOrd="0" parTransId="{4D057431-9E2A-45D8-AA09-ED63525669E7}" sibTransId="{74E41BCD-2154-478B-8DAA-3B9E16A71F6D}"/>
    <dgm:cxn modelId="{E4D3B164-77DA-40A6-A070-BEC24861BE23}" type="presOf" srcId="{F073A5DB-CA9A-47EA-9B1B-F1EDD1486AEF}" destId="{84E7AA64-2C00-44EF-99EE-271980991046}" srcOrd="0" destOrd="0" presId="urn:microsoft.com/office/officeart/2005/8/layout/orgChart1"/>
    <dgm:cxn modelId="{9B606C67-FED2-4023-9700-B0238309F689}" srcId="{FA1D88DD-857C-4DA8-84E3-3ECF0EF00A6E}" destId="{F073A5DB-CA9A-47EA-9B1B-F1EDD1486AEF}" srcOrd="0" destOrd="0" parTransId="{CA99B10F-97D6-426C-9F06-4E3F34D57AF5}" sibTransId="{7C753800-194B-49B6-8660-6A14834AB09B}"/>
    <dgm:cxn modelId="{ADEBFD6B-12E1-4A02-855C-D6BD75B069EA}" type="presOf" srcId="{F073A5DB-CA9A-47EA-9B1B-F1EDD1486AEF}" destId="{1CA4B1C6-E00E-4918-80EF-EECD08C4CCF6}" srcOrd="1" destOrd="0" presId="urn:microsoft.com/office/officeart/2005/8/layout/orgChart1"/>
    <dgm:cxn modelId="{87C3234D-9510-4FD3-990B-42C48DDFEC26}" type="presOf" srcId="{B34C85A2-5CAF-45CF-B85B-05C2EB19091F}" destId="{5383E144-4A83-407F-AA52-8EA69EBFC04A}" srcOrd="0" destOrd="0" presId="urn:microsoft.com/office/officeart/2005/8/layout/orgChart1"/>
    <dgm:cxn modelId="{1DBB426D-AED9-492B-A885-5156EC1C1A12}" srcId="{FA1D88DD-857C-4DA8-84E3-3ECF0EF00A6E}" destId="{109E5413-E992-441B-8622-8E25D993D137}" srcOrd="1" destOrd="0" parTransId="{D504C74F-63F2-449D-90CC-451EC8DF1022}" sibTransId="{5F865A9F-BB64-4CAB-8E32-0AD8339F8351}"/>
    <dgm:cxn modelId="{6651B470-38BD-421A-9AA0-DD041992FE53}" type="presOf" srcId="{701A259D-09B6-46B1-A376-76245C18DBD2}" destId="{45284A9F-7F9D-41E4-A871-9DA33388D675}" srcOrd="0" destOrd="0" presId="urn:microsoft.com/office/officeart/2005/8/layout/orgChart1"/>
    <dgm:cxn modelId="{96783B83-5810-4758-AAD5-35C5227B1A57}" type="presOf" srcId="{8859E421-B1DE-4F2E-A720-EB440B67BC0F}" destId="{1ACA2A6F-2BE2-4248-9ED9-ED9A38B39EBF}" srcOrd="0" destOrd="0" presId="urn:microsoft.com/office/officeart/2005/8/layout/orgChart1"/>
    <dgm:cxn modelId="{D336779A-ABCA-4F30-B619-ED5057E25EE3}" type="presOf" srcId="{FA1D88DD-857C-4DA8-84E3-3ECF0EF00A6E}" destId="{158F4C9D-7797-4E01-8B14-2361ABD07677}" srcOrd="0" destOrd="0" presId="urn:microsoft.com/office/officeart/2005/8/layout/orgChart1"/>
    <dgm:cxn modelId="{54F8B0A2-C865-4D00-8480-5BDEE51215A3}" type="presOf" srcId="{109E5413-E992-441B-8622-8E25D993D137}" destId="{4BA4C4B8-276B-4C56-A3FE-2528799C2320}" srcOrd="1" destOrd="0" presId="urn:microsoft.com/office/officeart/2005/8/layout/orgChart1"/>
    <dgm:cxn modelId="{1DA9B8AB-2CF3-44F5-9A10-1CE072520680}" srcId="{FA1D88DD-857C-4DA8-84E3-3ECF0EF00A6E}" destId="{1C563638-E4DA-4CFC-88A8-BE00A6E3BC96}" srcOrd="3" destOrd="0" parTransId="{701A259D-09B6-46B1-A376-76245C18DBD2}" sibTransId="{F1F6006E-0D93-4F9D-B46A-AD5CCCDD1182}"/>
    <dgm:cxn modelId="{189F6BE4-A13A-4083-9254-7334E3E0719D}" type="presOf" srcId="{8859E421-B1DE-4F2E-A720-EB440B67BC0F}" destId="{8E13AAEE-C698-4084-B99F-CB2B59AB4B56}" srcOrd="1" destOrd="0" presId="urn:microsoft.com/office/officeart/2005/8/layout/orgChart1"/>
    <dgm:cxn modelId="{C3E994E9-939A-4F36-9AC4-649CE8C7DC51}" type="presOf" srcId="{D504C74F-63F2-449D-90CC-451EC8DF1022}" destId="{5A84ED09-278E-4A43-97BD-BACCF44E7B4A}" srcOrd="0" destOrd="0" presId="urn:microsoft.com/office/officeart/2005/8/layout/orgChart1"/>
    <dgm:cxn modelId="{4CB097EC-CFDF-4076-BE88-0357657CE8CF}" type="presOf" srcId="{109E5413-E992-441B-8622-8E25D993D137}" destId="{25D6EB3E-C776-4066-A85C-BC3E150331E7}" srcOrd="0" destOrd="0" presId="urn:microsoft.com/office/officeart/2005/8/layout/orgChart1"/>
    <dgm:cxn modelId="{7CA196EF-A186-4BBF-9A3A-0B1881676C48}" type="presOf" srcId="{1C563638-E4DA-4CFC-88A8-BE00A6E3BC96}" destId="{5FCD100C-BD28-41D6-9E2D-6B968057B1A1}" srcOrd="1" destOrd="0" presId="urn:microsoft.com/office/officeart/2005/8/layout/orgChart1"/>
    <dgm:cxn modelId="{1BAAEBF6-7E6D-43E1-9517-409302DE0F26}" type="presOf" srcId="{8CB7CCE0-4C46-4657-9104-C1A1A07D85E6}" destId="{0A8FA26E-FA2A-4B2E-A0CF-7C3564D75BA7}" srcOrd="0" destOrd="0" presId="urn:microsoft.com/office/officeart/2005/8/layout/orgChart1"/>
    <dgm:cxn modelId="{03025BAC-E6FA-4EC4-BD62-1845BC49F392}" type="presParOf" srcId="{0A8FA26E-FA2A-4B2E-A0CF-7C3564D75BA7}" destId="{02370E4F-B763-41B8-B214-D45A1422EAFC}" srcOrd="0" destOrd="0" presId="urn:microsoft.com/office/officeart/2005/8/layout/orgChart1"/>
    <dgm:cxn modelId="{4ECA0C88-F2C5-4790-997C-3C57FE787B73}" type="presParOf" srcId="{02370E4F-B763-41B8-B214-D45A1422EAFC}" destId="{903D7CCF-5B81-4A95-9D56-2AA4DB1DE5C8}" srcOrd="0" destOrd="0" presId="urn:microsoft.com/office/officeart/2005/8/layout/orgChart1"/>
    <dgm:cxn modelId="{D50AEF97-9738-4CF9-843F-B1C8E89D7833}" type="presParOf" srcId="{903D7CCF-5B81-4A95-9D56-2AA4DB1DE5C8}" destId="{158F4C9D-7797-4E01-8B14-2361ABD07677}" srcOrd="0" destOrd="0" presId="urn:microsoft.com/office/officeart/2005/8/layout/orgChart1"/>
    <dgm:cxn modelId="{2762CB1E-9C1A-471A-A15D-0778A268C8A2}" type="presParOf" srcId="{903D7CCF-5B81-4A95-9D56-2AA4DB1DE5C8}" destId="{C0DB5256-179D-4AF7-BF3C-345C471F072B}" srcOrd="1" destOrd="0" presId="urn:microsoft.com/office/officeart/2005/8/layout/orgChart1"/>
    <dgm:cxn modelId="{9FCA3EE7-DFDE-4894-9509-FF3342A7A702}" type="presParOf" srcId="{02370E4F-B763-41B8-B214-D45A1422EAFC}" destId="{ED9CE4E1-441C-4820-8639-C3028E493DA0}" srcOrd="1" destOrd="0" presId="urn:microsoft.com/office/officeart/2005/8/layout/orgChart1"/>
    <dgm:cxn modelId="{2571E2CF-5F77-4258-9214-009372F35ACB}" type="presParOf" srcId="{ED9CE4E1-441C-4820-8639-C3028E493DA0}" destId="{B49D0CFA-DBEB-4D5C-8FFF-1FE9783A9607}" srcOrd="0" destOrd="0" presId="urn:microsoft.com/office/officeart/2005/8/layout/orgChart1"/>
    <dgm:cxn modelId="{C8554569-3EDB-4A58-9F13-688E21C6CE47}" type="presParOf" srcId="{ED9CE4E1-441C-4820-8639-C3028E493DA0}" destId="{B7610034-086A-4EEF-BD06-A5B8A53C853C}" srcOrd="1" destOrd="0" presId="urn:microsoft.com/office/officeart/2005/8/layout/orgChart1"/>
    <dgm:cxn modelId="{030C8E98-BFBF-44C9-A1F7-80ABBDF83A8D}" type="presParOf" srcId="{B7610034-086A-4EEF-BD06-A5B8A53C853C}" destId="{6B211F1A-F4EA-4607-BF44-27B14A3F0D0B}" srcOrd="0" destOrd="0" presId="urn:microsoft.com/office/officeart/2005/8/layout/orgChart1"/>
    <dgm:cxn modelId="{6EB37D55-E3EE-495A-BE70-3F0016AD83CF}" type="presParOf" srcId="{6B211F1A-F4EA-4607-BF44-27B14A3F0D0B}" destId="{84E7AA64-2C00-44EF-99EE-271980991046}" srcOrd="0" destOrd="0" presId="urn:microsoft.com/office/officeart/2005/8/layout/orgChart1"/>
    <dgm:cxn modelId="{883CF3E8-6262-4EE4-8913-98143AED4539}" type="presParOf" srcId="{6B211F1A-F4EA-4607-BF44-27B14A3F0D0B}" destId="{1CA4B1C6-E00E-4918-80EF-EECD08C4CCF6}" srcOrd="1" destOrd="0" presId="urn:microsoft.com/office/officeart/2005/8/layout/orgChart1"/>
    <dgm:cxn modelId="{A828FEDD-6CDD-4F06-9858-B0EA137CAC08}" type="presParOf" srcId="{B7610034-086A-4EEF-BD06-A5B8A53C853C}" destId="{235BEAA8-7051-4AB9-8C61-130357A04D66}" srcOrd="1" destOrd="0" presId="urn:microsoft.com/office/officeart/2005/8/layout/orgChart1"/>
    <dgm:cxn modelId="{63D73DC9-00DE-458D-B76D-CD55F67032CB}" type="presParOf" srcId="{B7610034-086A-4EEF-BD06-A5B8A53C853C}" destId="{BE462226-64CD-4357-83B6-5C7511BCFA3E}" srcOrd="2" destOrd="0" presId="urn:microsoft.com/office/officeart/2005/8/layout/orgChart1"/>
    <dgm:cxn modelId="{BA4909E4-2A18-4DD1-AE55-DB3D92A5790C}" type="presParOf" srcId="{ED9CE4E1-441C-4820-8639-C3028E493DA0}" destId="{5A84ED09-278E-4A43-97BD-BACCF44E7B4A}" srcOrd="2" destOrd="0" presId="urn:microsoft.com/office/officeart/2005/8/layout/orgChart1"/>
    <dgm:cxn modelId="{6BA610ED-904B-4EC1-90A8-F5D82629F4FD}" type="presParOf" srcId="{ED9CE4E1-441C-4820-8639-C3028E493DA0}" destId="{D8D3A628-97B9-4712-88D6-DF54C6810DBD}" srcOrd="3" destOrd="0" presId="urn:microsoft.com/office/officeart/2005/8/layout/orgChart1"/>
    <dgm:cxn modelId="{C799711A-6099-487C-843C-2E6B70C7FBCB}" type="presParOf" srcId="{D8D3A628-97B9-4712-88D6-DF54C6810DBD}" destId="{29FB81BD-FD22-448F-835C-6AB8843C2FF2}" srcOrd="0" destOrd="0" presId="urn:microsoft.com/office/officeart/2005/8/layout/orgChart1"/>
    <dgm:cxn modelId="{14E3D802-7F4C-4076-8567-908F02AC995B}" type="presParOf" srcId="{29FB81BD-FD22-448F-835C-6AB8843C2FF2}" destId="{25D6EB3E-C776-4066-A85C-BC3E150331E7}" srcOrd="0" destOrd="0" presId="urn:microsoft.com/office/officeart/2005/8/layout/orgChart1"/>
    <dgm:cxn modelId="{8E5DA0C6-9D1F-4107-8CF8-DE534A34E23D}" type="presParOf" srcId="{29FB81BD-FD22-448F-835C-6AB8843C2FF2}" destId="{4BA4C4B8-276B-4C56-A3FE-2528799C2320}" srcOrd="1" destOrd="0" presId="urn:microsoft.com/office/officeart/2005/8/layout/orgChart1"/>
    <dgm:cxn modelId="{A486771B-933F-4BEA-87B8-6B3F35139D3C}" type="presParOf" srcId="{D8D3A628-97B9-4712-88D6-DF54C6810DBD}" destId="{090F9FD5-680C-404E-B529-6E386DC8E6A3}" srcOrd="1" destOrd="0" presId="urn:microsoft.com/office/officeart/2005/8/layout/orgChart1"/>
    <dgm:cxn modelId="{E63C411A-A530-482A-A24A-F1E480545B75}" type="presParOf" srcId="{D8D3A628-97B9-4712-88D6-DF54C6810DBD}" destId="{29EBECBC-05CB-423A-8CEC-B09931ABDE0D}" srcOrd="2" destOrd="0" presId="urn:microsoft.com/office/officeart/2005/8/layout/orgChart1"/>
    <dgm:cxn modelId="{A6AB90E7-A3C6-4B5A-BF4B-28F71EC0050B}" type="presParOf" srcId="{ED9CE4E1-441C-4820-8639-C3028E493DA0}" destId="{5383E144-4A83-407F-AA52-8EA69EBFC04A}" srcOrd="4" destOrd="0" presId="urn:microsoft.com/office/officeart/2005/8/layout/orgChart1"/>
    <dgm:cxn modelId="{0D174F9D-4186-4486-870D-334095B3D4E7}" type="presParOf" srcId="{ED9CE4E1-441C-4820-8639-C3028E493DA0}" destId="{A23328AA-96BE-48F3-9DFA-BB2826C30D84}" srcOrd="5" destOrd="0" presId="urn:microsoft.com/office/officeart/2005/8/layout/orgChart1"/>
    <dgm:cxn modelId="{66BC3B6E-5657-4586-8432-749F80F6BDEF}" type="presParOf" srcId="{A23328AA-96BE-48F3-9DFA-BB2826C30D84}" destId="{04615FBD-052B-4192-999C-CDB736A978E0}" srcOrd="0" destOrd="0" presId="urn:microsoft.com/office/officeart/2005/8/layout/orgChart1"/>
    <dgm:cxn modelId="{1A9459A8-C327-4458-9755-9B54FA5413B5}" type="presParOf" srcId="{04615FBD-052B-4192-999C-CDB736A978E0}" destId="{1ACA2A6F-2BE2-4248-9ED9-ED9A38B39EBF}" srcOrd="0" destOrd="0" presId="urn:microsoft.com/office/officeart/2005/8/layout/orgChart1"/>
    <dgm:cxn modelId="{211AA795-F4BA-44BF-BEBF-B5A300557403}" type="presParOf" srcId="{04615FBD-052B-4192-999C-CDB736A978E0}" destId="{8E13AAEE-C698-4084-B99F-CB2B59AB4B56}" srcOrd="1" destOrd="0" presId="urn:microsoft.com/office/officeart/2005/8/layout/orgChart1"/>
    <dgm:cxn modelId="{F0BCC0EE-EC37-42FC-BE32-6F2AAA6E7E50}" type="presParOf" srcId="{A23328AA-96BE-48F3-9DFA-BB2826C30D84}" destId="{C9A51A34-0BBC-4747-9031-AFA617954F22}" srcOrd="1" destOrd="0" presId="urn:microsoft.com/office/officeart/2005/8/layout/orgChart1"/>
    <dgm:cxn modelId="{4057B7A1-3973-43F2-9765-731360FB2D6D}" type="presParOf" srcId="{A23328AA-96BE-48F3-9DFA-BB2826C30D84}" destId="{D1470118-EACA-44B3-804C-BB2B875CDE61}" srcOrd="2" destOrd="0" presId="urn:microsoft.com/office/officeart/2005/8/layout/orgChart1"/>
    <dgm:cxn modelId="{EED666A2-B65A-421C-A99F-8C29AEF2AA03}" type="presParOf" srcId="{ED9CE4E1-441C-4820-8639-C3028E493DA0}" destId="{45284A9F-7F9D-41E4-A871-9DA33388D675}" srcOrd="6" destOrd="0" presId="urn:microsoft.com/office/officeart/2005/8/layout/orgChart1"/>
    <dgm:cxn modelId="{A4DBAC60-261B-480C-8E6E-1D09C496C49F}" type="presParOf" srcId="{ED9CE4E1-441C-4820-8639-C3028E493DA0}" destId="{E8AA6A62-AE88-4538-A36B-AD495B75D3B1}" srcOrd="7" destOrd="0" presId="urn:microsoft.com/office/officeart/2005/8/layout/orgChart1"/>
    <dgm:cxn modelId="{3C345226-E9FB-438E-A644-A5930E4A695F}" type="presParOf" srcId="{E8AA6A62-AE88-4538-A36B-AD495B75D3B1}" destId="{5362C6C7-729C-40BE-8FCB-29CD7E714831}" srcOrd="0" destOrd="0" presId="urn:microsoft.com/office/officeart/2005/8/layout/orgChart1"/>
    <dgm:cxn modelId="{0A081FDA-166B-4715-A6F6-A5F6A9CBEA12}" type="presParOf" srcId="{5362C6C7-729C-40BE-8FCB-29CD7E714831}" destId="{C43F4479-ACCF-45F2-A800-91786426E3F6}" srcOrd="0" destOrd="0" presId="urn:microsoft.com/office/officeart/2005/8/layout/orgChart1"/>
    <dgm:cxn modelId="{040CADBF-3147-4ED9-A222-8B440EFD2CE0}" type="presParOf" srcId="{5362C6C7-729C-40BE-8FCB-29CD7E714831}" destId="{5FCD100C-BD28-41D6-9E2D-6B968057B1A1}" srcOrd="1" destOrd="0" presId="urn:microsoft.com/office/officeart/2005/8/layout/orgChart1"/>
    <dgm:cxn modelId="{94710F66-851B-4BC4-8E63-1A2D6ECF4FCE}" type="presParOf" srcId="{E8AA6A62-AE88-4538-A36B-AD495B75D3B1}" destId="{D06B7A75-667E-4F6C-BC61-C43C8AF9E676}" srcOrd="1" destOrd="0" presId="urn:microsoft.com/office/officeart/2005/8/layout/orgChart1"/>
    <dgm:cxn modelId="{89DC0547-B516-45C2-B7C8-142F4C7917B5}" type="presParOf" srcId="{E8AA6A62-AE88-4538-A36B-AD495B75D3B1}" destId="{2D420E62-2321-42BF-AFA6-E80714D20406}" srcOrd="2" destOrd="0" presId="urn:microsoft.com/office/officeart/2005/8/layout/orgChart1"/>
    <dgm:cxn modelId="{BFA814B1-8C3E-43FE-97E6-8DEF76349E5B}" type="presParOf" srcId="{02370E4F-B763-41B8-B214-D45A1422EAFC}" destId="{505A31AA-35E2-48E7-AB1F-6F5763F00E42}"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AE5C633-3E9C-4BE8-905D-2C23B08864E7}">
      <dsp:nvSpPr>
        <dsp:cNvPr id="0" name=""/>
        <dsp:cNvSpPr/>
      </dsp:nvSpPr>
      <dsp:spPr>
        <a:xfrm>
          <a:off x="4064000" y="2323347"/>
          <a:ext cx="2224013" cy="771971"/>
        </a:xfrm>
        <a:custGeom>
          <a:avLst/>
          <a:gdLst/>
          <a:ahLst/>
          <a:cxnLst/>
          <a:rect l="0" t="0" r="0" b="0"/>
          <a:pathLst>
            <a:path>
              <a:moveTo>
                <a:pt x="0" y="0"/>
              </a:moveTo>
              <a:lnTo>
                <a:pt x="0" y="385985"/>
              </a:lnTo>
              <a:lnTo>
                <a:pt x="2224013" y="385985"/>
              </a:lnTo>
              <a:lnTo>
                <a:pt x="2224013" y="771971"/>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1EA4808-55C0-440E-8283-C0DEC14B8967}">
      <dsp:nvSpPr>
        <dsp:cNvPr id="0" name=""/>
        <dsp:cNvSpPr/>
      </dsp:nvSpPr>
      <dsp:spPr>
        <a:xfrm>
          <a:off x="1839986" y="2323347"/>
          <a:ext cx="2224013" cy="771971"/>
        </a:xfrm>
        <a:custGeom>
          <a:avLst/>
          <a:gdLst/>
          <a:ahLst/>
          <a:cxnLst/>
          <a:rect l="0" t="0" r="0" b="0"/>
          <a:pathLst>
            <a:path>
              <a:moveTo>
                <a:pt x="2224013" y="0"/>
              </a:moveTo>
              <a:lnTo>
                <a:pt x="2224013" y="385985"/>
              </a:lnTo>
              <a:lnTo>
                <a:pt x="0" y="385985"/>
              </a:lnTo>
              <a:lnTo>
                <a:pt x="0" y="771971"/>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4DB3512-5F59-4450-93CE-843A412E1EA4}">
      <dsp:nvSpPr>
        <dsp:cNvPr id="0" name=""/>
        <dsp:cNvSpPr/>
      </dsp:nvSpPr>
      <dsp:spPr>
        <a:xfrm>
          <a:off x="2225972" y="485320"/>
          <a:ext cx="3676054" cy="1838027"/>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3495" tIns="23495" rIns="23495" bIns="23495" numCol="1" spcCol="1270" anchor="ctr" anchorCtr="0">
          <a:noAutofit/>
        </a:bodyPr>
        <a:lstStyle/>
        <a:p>
          <a:pPr marL="0" lvl="0" indent="0" algn="ctr" defTabSz="1644650">
            <a:lnSpc>
              <a:spcPct val="90000"/>
            </a:lnSpc>
            <a:spcBef>
              <a:spcPct val="0"/>
            </a:spcBef>
            <a:spcAft>
              <a:spcPct val="35000"/>
            </a:spcAft>
            <a:buNone/>
          </a:pPr>
          <a:r>
            <a:rPr lang="hu-HU" sz="3700" kern="1200" dirty="0"/>
            <a:t>választójog</a:t>
          </a:r>
        </a:p>
        <a:p>
          <a:pPr marL="0" lvl="0" indent="0" algn="ctr" defTabSz="1644650">
            <a:lnSpc>
              <a:spcPct val="90000"/>
            </a:lnSpc>
            <a:spcBef>
              <a:spcPct val="0"/>
            </a:spcBef>
            <a:spcAft>
              <a:spcPct val="35000"/>
            </a:spcAft>
            <a:buNone/>
          </a:pPr>
          <a:r>
            <a:rPr lang="hu-HU" sz="3700" kern="1200" dirty="0"/>
            <a:t>választó és választható</a:t>
          </a:r>
        </a:p>
      </dsp:txBody>
      <dsp:txXfrm>
        <a:off x="2225972" y="485320"/>
        <a:ext cx="3676054" cy="1838027"/>
      </dsp:txXfrm>
    </dsp:sp>
    <dsp:sp modelId="{E9ABE0DE-DBB4-4AC9-9789-BC72B487F561}">
      <dsp:nvSpPr>
        <dsp:cNvPr id="0" name=""/>
        <dsp:cNvSpPr/>
      </dsp:nvSpPr>
      <dsp:spPr>
        <a:xfrm>
          <a:off x="1959" y="3095319"/>
          <a:ext cx="3676054" cy="1838027"/>
        </a:xfrm>
        <a:prstGeom prst="rect">
          <a:avLst/>
        </a:prstGeom>
        <a:solidFill>
          <a:schemeClr val="accent2"/>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3495" tIns="23495" rIns="23495" bIns="23495" numCol="1" spcCol="1270" anchor="ctr" anchorCtr="0">
          <a:noAutofit/>
        </a:bodyPr>
        <a:lstStyle/>
        <a:p>
          <a:pPr marL="0" lvl="0" indent="0" algn="ctr" defTabSz="1644650">
            <a:lnSpc>
              <a:spcPct val="90000"/>
            </a:lnSpc>
            <a:spcBef>
              <a:spcPct val="0"/>
            </a:spcBef>
            <a:spcAft>
              <a:spcPct val="35000"/>
            </a:spcAft>
            <a:buNone/>
          </a:pPr>
          <a:r>
            <a:rPr lang="hu-HU" sz="3700" kern="1200" dirty="0"/>
            <a:t>aktív választójog (aki választhat)</a:t>
          </a:r>
        </a:p>
      </dsp:txBody>
      <dsp:txXfrm>
        <a:off x="1959" y="3095319"/>
        <a:ext cx="3676054" cy="1838027"/>
      </dsp:txXfrm>
    </dsp:sp>
    <dsp:sp modelId="{F4A90430-C4A9-40BF-A89C-3BD8B935149F}">
      <dsp:nvSpPr>
        <dsp:cNvPr id="0" name=""/>
        <dsp:cNvSpPr/>
      </dsp:nvSpPr>
      <dsp:spPr>
        <a:xfrm>
          <a:off x="4449985" y="3095319"/>
          <a:ext cx="3676054" cy="1838027"/>
        </a:xfrm>
        <a:prstGeom prst="rect">
          <a:avLst/>
        </a:prstGeom>
        <a:solidFill>
          <a:schemeClr val="accent6"/>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3495" tIns="23495" rIns="23495" bIns="23495" numCol="1" spcCol="1270" anchor="ctr" anchorCtr="0">
          <a:noAutofit/>
        </a:bodyPr>
        <a:lstStyle/>
        <a:p>
          <a:pPr marL="0" lvl="0" indent="0" algn="ctr" defTabSz="1644650">
            <a:lnSpc>
              <a:spcPct val="90000"/>
            </a:lnSpc>
            <a:spcBef>
              <a:spcPct val="0"/>
            </a:spcBef>
            <a:spcAft>
              <a:spcPct val="35000"/>
            </a:spcAft>
            <a:buNone/>
          </a:pPr>
          <a:r>
            <a:rPr lang="hu-HU" sz="3700" kern="1200" dirty="0"/>
            <a:t>passzív választójog</a:t>
          </a:r>
        </a:p>
        <a:p>
          <a:pPr marL="0" lvl="0" indent="0" algn="ctr" defTabSz="1644650">
            <a:lnSpc>
              <a:spcPct val="90000"/>
            </a:lnSpc>
            <a:spcBef>
              <a:spcPct val="0"/>
            </a:spcBef>
            <a:spcAft>
              <a:spcPct val="35000"/>
            </a:spcAft>
            <a:buNone/>
          </a:pPr>
          <a:r>
            <a:rPr lang="hu-HU" sz="3700" kern="1200" dirty="0"/>
            <a:t>(aki választható)</a:t>
          </a:r>
        </a:p>
      </dsp:txBody>
      <dsp:txXfrm>
        <a:off x="4449985" y="3095319"/>
        <a:ext cx="3676054" cy="183802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5284A9F-7F9D-41E4-A871-9DA33388D675}">
      <dsp:nvSpPr>
        <dsp:cNvPr id="0" name=""/>
        <dsp:cNvSpPr/>
      </dsp:nvSpPr>
      <dsp:spPr>
        <a:xfrm>
          <a:off x="5839958" y="2444728"/>
          <a:ext cx="4573891" cy="529210"/>
        </a:xfrm>
        <a:custGeom>
          <a:avLst/>
          <a:gdLst/>
          <a:ahLst/>
          <a:cxnLst/>
          <a:rect l="0" t="0" r="0" b="0"/>
          <a:pathLst>
            <a:path>
              <a:moveTo>
                <a:pt x="0" y="0"/>
              </a:moveTo>
              <a:lnTo>
                <a:pt x="0" y="264605"/>
              </a:lnTo>
              <a:lnTo>
                <a:pt x="4573891" y="264605"/>
              </a:lnTo>
              <a:lnTo>
                <a:pt x="4573891" y="52921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383E144-4A83-407F-AA52-8EA69EBFC04A}">
      <dsp:nvSpPr>
        <dsp:cNvPr id="0" name=""/>
        <dsp:cNvSpPr/>
      </dsp:nvSpPr>
      <dsp:spPr>
        <a:xfrm>
          <a:off x="5839958" y="2444728"/>
          <a:ext cx="1512383" cy="529210"/>
        </a:xfrm>
        <a:custGeom>
          <a:avLst/>
          <a:gdLst/>
          <a:ahLst/>
          <a:cxnLst/>
          <a:rect l="0" t="0" r="0" b="0"/>
          <a:pathLst>
            <a:path>
              <a:moveTo>
                <a:pt x="0" y="0"/>
              </a:moveTo>
              <a:lnTo>
                <a:pt x="0" y="264605"/>
              </a:lnTo>
              <a:lnTo>
                <a:pt x="1512383" y="264605"/>
              </a:lnTo>
              <a:lnTo>
                <a:pt x="1512383" y="52921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A84ED09-278E-4A43-97BD-BACCF44E7B4A}">
      <dsp:nvSpPr>
        <dsp:cNvPr id="0" name=""/>
        <dsp:cNvSpPr/>
      </dsp:nvSpPr>
      <dsp:spPr>
        <a:xfrm>
          <a:off x="4315327" y="2444728"/>
          <a:ext cx="1524630" cy="529210"/>
        </a:xfrm>
        <a:custGeom>
          <a:avLst/>
          <a:gdLst/>
          <a:ahLst/>
          <a:cxnLst/>
          <a:rect l="0" t="0" r="0" b="0"/>
          <a:pathLst>
            <a:path>
              <a:moveTo>
                <a:pt x="1524630" y="0"/>
              </a:moveTo>
              <a:lnTo>
                <a:pt x="1524630" y="264605"/>
              </a:lnTo>
              <a:lnTo>
                <a:pt x="0" y="264605"/>
              </a:lnTo>
              <a:lnTo>
                <a:pt x="0" y="52921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49D0CFA-DBEB-4D5C-8FFF-1FE9783A9607}">
      <dsp:nvSpPr>
        <dsp:cNvPr id="0" name=""/>
        <dsp:cNvSpPr/>
      </dsp:nvSpPr>
      <dsp:spPr>
        <a:xfrm>
          <a:off x="1266066" y="2444728"/>
          <a:ext cx="4573891" cy="529210"/>
        </a:xfrm>
        <a:custGeom>
          <a:avLst/>
          <a:gdLst/>
          <a:ahLst/>
          <a:cxnLst/>
          <a:rect l="0" t="0" r="0" b="0"/>
          <a:pathLst>
            <a:path>
              <a:moveTo>
                <a:pt x="4573891" y="0"/>
              </a:moveTo>
              <a:lnTo>
                <a:pt x="4573891" y="264605"/>
              </a:lnTo>
              <a:lnTo>
                <a:pt x="0" y="264605"/>
              </a:lnTo>
              <a:lnTo>
                <a:pt x="0" y="52921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58F4C9D-7797-4E01-8B14-2361ABD07677}">
      <dsp:nvSpPr>
        <dsp:cNvPr id="0" name=""/>
        <dsp:cNvSpPr/>
      </dsp:nvSpPr>
      <dsp:spPr>
        <a:xfrm>
          <a:off x="4579933" y="1184702"/>
          <a:ext cx="2520050" cy="1260025"/>
        </a:xfrm>
        <a:prstGeom prst="rect">
          <a:avLst/>
        </a:prstGeom>
        <a:solidFill>
          <a:schemeClr val="accent2"/>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hu-HU" sz="2400" kern="1200" dirty="0"/>
            <a:t>aktív </a:t>
          </a:r>
        </a:p>
        <a:p>
          <a:pPr marL="0" lvl="0" indent="0" algn="ctr" defTabSz="1066800">
            <a:lnSpc>
              <a:spcPct val="90000"/>
            </a:lnSpc>
            <a:spcBef>
              <a:spcPct val="0"/>
            </a:spcBef>
            <a:spcAft>
              <a:spcPct val="35000"/>
            </a:spcAft>
            <a:buNone/>
          </a:pPr>
          <a:r>
            <a:rPr lang="hu-HU" sz="2400" kern="1200" dirty="0"/>
            <a:t>választójog</a:t>
          </a:r>
        </a:p>
      </dsp:txBody>
      <dsp:txXfrm>
        <a:off x="4579933" y="1184702"/>
        <a:ext cx="2520050" cy="1260025"/>
      </dsp:txXfrm>
    </dsp:sp>
    <dsp:sp modelId="{84E7AA64-2C00-44EF-99EE-271980991046}">
      <dsp:nvSpPr>
        <dsp:cNvPr id="0" name=""/>
        <dsp:cNvSpPr/>
      </dsp:nvSpPr>
      <dsp:spPr>
        <a:xfrm>
          <a:off x="6041" y="2973938"/>
          <a:ext cx="2520050" cy="1260025"/>
        </a:xfrm>
        <a:prstGeom prst="rect">
          <a:avLst/>
        </a:prstGeom>
        <a:gradFill rotWithShape="1">
          <a:gsLst>
            <a:gs pos="0">
              <a:schemeClr val="accent4">
                <a:lumMod val="110000"/>
                <a:satMod val="105000"/>
                <a:tint val="67000"/>
              </a:schemeClr>
            </a:gs>
            <a:gs pos="50000">
              <a:schemeClr val="accent4">
                <a:lumMod val="105000"/>
                <a:satMod val="103000"/>
                <a:tint val="73000"/>
              </a:schemeClr>
            </a:gs>
            <a:gs pos="100000">
              <a:schemeClr val="accent4">
                <a:lumMod val="105000"/>
                <a:satMod val="109000"/>
                <a:tint val="81000"/>
              </a:schemeClr>
            </a:gs>
          </a:gsLst>
          <a:lin ang="5400000" scaled="0"/>
        </a:gradFill>
        <a:ln w="6350" cap="flat" cmpd="sng" algn="ctr">
          <a:solidFill>
            <a:schemeClr val="accent4"/>
          </a:solidFill>
          <a:prstDash val="solid"/>
          <a:miter lim="800000"/>
        </a:ln>
        <a:effectLst/>
      </dsp:spPr>
      <dsp:style>
        <a:lnRef idx="1">
          <a:schemeClr val="accent4"/>
        </a:lnRef>
        <a:fillRef idx="2">
          <a:schemeClr val="accent4"/>
        </a:fillRef>
        <a:effectRef idx="1">
          <a:schemeClr val="accent4"/>
        </a:effectRef>
        <a:fontRef idx="minor">
          <a:schemeClr val="dk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hu-HU" sz="1500" kern="1200" dirty="0"/>
            <a:t>oktatók:</a:t>
          </a:r>
        </a:p>
        <a:p>
          <a:pPr marL="0" lvl="0" indent="0" algn="ctr" defTabSz="666750">
            <a:lnSpc>
              <a:spcPct val="90000"/>
            </a:lnSpc>
            <a:spcBef>
              <a:spcPct val="0"/>
            </a:spcBef>
            <a:spcAft>
              <a:spcPct val="35000"/>
            </a:spcAft>
            <a:buNone/>
          </a:pPr>
          <a:r>
            <a:rPr lang="hu-HU" sz="1500" kern="1200" dirty="0"/>
            <a:t>teljes munkaidőben, közalkalmazotti jogviszony keretében foglakoztatott ÉS az „akkreditációja” a BME-nél van</a:t>
          </a:r>
        </a:p>
      </dsp:txBody>
      <dsp:txXfrm>
        <a:off x="6041" y="2973938"/>
        <a:ext cx="2520050" cy="1260025"/>
      </dsp:txXfrm>
    </dsp:sp>
    <dsp:sp modelId="{25D6EB3E-C776-4066-A85C-BC3E150331E7}">
      <dsp:nvSpPr>
        <dsp:cNvPr id="0" name=""/>
        <dsp:cNvSpPr/>
      </dsp:nvSpPr>
      <dsp:spPr>
        <a:xfrm>
          <a:off x="3055302" y="2973938"/>
          <a:ext cx="2520050" cy="1260025"/>
        </a:xfrm>
        <a:prstGeom prst="rect">
          <a:avLst/>
        </a:prstGeom>
        <a:gradFill rotWithShape="1">
          <a:gsLst>
            <a:gs pos="0">
              <a:schemeClr val="accent3">
                <a:lumMod val="110000"/>
                <a:satMod val="105000"/>
                <a:tint val="67000"/>
              </a:schemeClr>
            </a:gs>
            <a:gs pos="50000">
              <a:schemeClr val="accent3">
                <a:lumMod val="105000"/>
                <a:satMod val="103000"/>
                <a:tint val="73000"/>
              </a:schemeClr>
            </a:gs>
            <a:gs pos="100000">
              <a:schemeClr val="accent3">
                <a:lumMod val="105000"/>
                <a:satMod val="109000"/>
                <a:tint val="81000"/>
              </a:schemeClr>
            </a:gs>
          </a:gsLst>
          <a:lin ang="5400000" scaled="0"/>
        </a:gradFill>
        <a:ln w="6350" cap="flat" cmpd="sng" algn="ctr">
          <a:solidFill>
            <a:schemeClr val="accent3"/>
          </a:solidFill>
          <a:prstDash val="solid"/>
          <a:miter lim="800000"/>
        </a:ln>
        <a:effectLst/>
      </dsp:spPr>
      <dsp:style>
        <a:lnRef idx="1">
          <a:schemeClr val="accent3"/>
        </a:lnRef>
        <a:fillRef idx="2">
          <a:schemeClr val="accent3"/>
        </a:fillRef>
        <a:effectRef idx="1">
          <a:schemeClr val="accent3"/>
        </a:effectRef>
        <a:fontRef idx="minor">
          <a:schemeClr val="dk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hu-HU" sz="1500" kern="1200" dirty="0"/>
            <a:t>kutatók:</a:t>
          </a:r>
        </a:p>
        <a:p>
          <a:pPr marL="0" lvl="0" indent="0" algn="ctr" defTabSz="666750">
            <a:lnSpc>
              <a:spcPct val="90000"/>
            </a:lnSpc>
            <a:spcBef>
              <a:spcPct val="0"/>
            </a:spcBef>
            <a:spcAft>
              <a:spcPct val="35000"/>
            </a:spcAft>
            <a:buNone/>
          </a:pPr>
          <a:r>
            <a:rPr lang="hu-HU" sz="1500" kern="1200" dirty="0"/>
            <a:t>teljes munkaidőben, közalkalmazotti jogviszony keretében foglakoztatott</a:t>
          </a:r>
        </a:p>
      </dsp:txBody>
      <dsp:txXfrm>
        <a:off x="3055302" y="2973938"/>
        <a:ext cx="2520050" cy="1260025"/>
      </dsp:txXfrm>
    </dsp:sp>
    <dsp:sp modelId="{1ACA2A6F-2BE2-4248-9ED9-ED9A38B39EBF}">
      <dsp:nvSpPr>
        <dsp:cNvPr id="0" name=""/>
        <dsp:cNvSpPr/>
      </dsp:nvSpPr>
      <dsp:spPr>
        <a:xfrm>
          <a:off x="6092316" y="2973938"/>
          <a:ext cx="2520050" cy="1260025"/>
        </a:xfrm>
        <a:prstGeom prst="rect">
          <a:avLst/>
        </a:prstGeom>
        <a:gradFill rotWithShape="1">
          <a:gsLst>
            <a:gs pos="0">
              <a:schemeClr val="accent1">
                <a:lumMod val="110000"/>
                <a:satMod val="105000"/>
                <a:tint val="67000"/>
              </a:schemeClr>
            </a:gs>
            <a:gs pos="50000">
              <a:schemeClr val="accent1">
                <a:lumMod val="105000"/>
                <a:satMod val="103000"/>
                <a:tint val="73000"/>
              </a:schemeClr>
            </a:gs>
            <a:gs pos="100000">
              <a:schemeClr val="accent1">
                <a:lumMod val="105000"/>
                <a:satMod val="109000"/>
                <a:tint val="81000"/>
              </a:schemeClr>
            </a:gs>
          </a:gsLst>
          <a:lin ang="5400000" scaled="0"/>
        </a:gradFill>
        <a:ln w="6350" cap="flat" cmpd="sng" algn="ctr">
          <a:solidFill>
            <a:schemeClr val="accent1"/>
          </a:solidFill>
          <a:prstDash val="solid"/>
          <a:miter lim="800000"/>
        </a:ln>
        <a:effectLst/>
      </dsp:spPr>
      <dsp:style>
        <a:lnRef idx="1">
          <a:schemeClr val="accent1"/>
        </a:lnRef>
        <a:fillRef idx="2">
          <a:schemeClr val="accent1"/>
        </a:fillRef>
        <a:effectRef idx="1">
          <a:schemeClr val="accent1"/>
        </a:effectRef>
        <a:fontRef idx="minor">
          <a:schemeClr val="dk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hu-HU" sz="1500" kern="1200" dirty="0"/>
            <a:t>tanárok:</a:t>
          </a:r>
        </a:p>
        <a:p>
          <a:pPr marL="0" lvl="0" indent="0" algn="ctr" defTabSz="666750">
            <a:lnSpc>
              <a:spcPct val="90000"/>
            </a:lnSpc>
            <a:spcBef>
              <a:spcPct val="0"/>
            </a:spcBef>
            <a:spcAft>
              <a:spcPct val="35000"/>
            </a:spcAft>
            <a:buNone/>
          </a:pPr>
          <a:r>
            <a:rPr lang="hu-HU" sz="1500" kern="1200" dirty="0"/>
            <a:t>teljes munkaidőben, közalkalmazotti jogviszony keretében foglakoztatott</a:t>
          </a:r>
        </a:p>
      </dsp:txBody>
      <dsp:txXfrm>
        <a:off x="6092316" y="2973938"/>
        <a:ext cx="2520050" cy="1260025"/>
      </dsp:txXfrm>
    </dsp:sp>
    <dsp:sp modelId="{C43F4479-ACCF-45F2-A800-91786426E3F6}">
      <dsp:nvSpPr>
        <dsp:cNvPr id="0" name=""/>
        <dsp:cNvSpPr/>
      </dsp:nvSpPr>
      <dsp:spPr>
        <a:xfrm>
          <a:off x="9153824" y="2973938"/>
          <a:ext cx="2520050" cy="1260025"/>
        </a:xfrm>
        <a:prstGeom prst="rect">
          <a:avLst/>
        </a:prstGeom>
        <a:gradFill rotWithShape="1">
          <a:gsLst>
            <a:gs pos="0">
              <a:schemeClr val="accent5">
                <a:lumMod val="110000"/>
                <a:satMod val="105000"/>
                <a:tint val="67000"/>
              </a:schemeClr>
            </a:gs>
            <a:gs pos="50000">
              <a:schemeClr val="accent5">
                <a:lumMod val="105000"/>
                <a:satMod val="103000"/>
                <a:tint val="73000"/>
              </a:schemeClr>
            </a:gs>
            <a:gs pos="100000">
              <a:schemeClr val="accent5">
                <a:lumMod val="105000"/>
                <a:satMod val="109000"/>
                <a:tint val="81000"/>
              </a:schemeClr>
            </a:gs>
          </a:gsLst>
          <a:lin ang="5400000" scaled="0"/>
        </a:gradFill>
        <a:ln w="6350" cap="flat" cmpd="sng" algn="ctr">
          <a:solidFill>
            <a:schemeClr val="accent5"/>
          </a:solidFill>
          <a:prstDash val="solid"/>
          <a:miter lim="800000"/>
        </a:ln>
        <a:effectLst/>
      </dsp:spPr>
      <dsp:style>
        <a:lnRef idx="1">
          <a:schemeClr val="accent5"/>
        </a:lnRef>
        <a:fillRef idx="2">
          <a:schemeClr val="accent5"/>
        </a:fillRef>
        <a:effectRef idx="1">
          <a:schemeClr val="accent5"/>
        </a:effectRef>
        <a:fontRef idx="minor">
          <a:schemeClr val="dk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hu-HU" sz="1500" kern="1200" dirty="0"/>
            <a:t>nem oktató-kutató-tanár:</a:t>
          </a:r>
        </a:p>
        <a:p>
          <a:pPr marL="0" lvl="0" indent="0" algn="ctr" defTabSz="666750">
            <a:lnSpc>
              <a:spcPct val="90000"/>
            </a:lnSpc>
            <a:spcBef>
              <a:spcPct val="0"/>
            </a:spcBef>
            <a:spcAft>
              <a:spcPct val="35000"/>
            </a:spcAft>
            <a:buNone/>
          </a:pPr>
          <a:r>
            <a:rPr lang="hu-HU" sz="1500" kern="1200" dirty="0"/>
            <a:t>teljes munkaidőben, közalkalmazotti jogviszony keretében foglakoztatott</a:t>
          </a:r>
        </a:p>
      </dsp:txBody>
      <dsp:txXfrm>
        <a:off x="9153824" y="2973938"/>
        <a:ext cx="2520050" cy="1260025"/>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Címdia">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20EE04A2-1AE8-0E55-BE6F-2CF0571577E5}"/>
              </a:ext>
            </a:extLst>
          </p:cNvPr>
          <p:cNvSpPr>
            <a:spLocks noGrp="1"/>
          </p:cNvSpPr>
          <p:nvPr>
            <p:ph type="ctrTitle"/>
          </p:nvPr>
        </p:nvSpPr>
        <p:spPr>
          <a:xfrm>
            <a:off x="1524000" y="1122363"/>
            <a:ext cx="9144000" cy="2387600"/>
          </a:xfrm>
        </p:spPr>
        <p:txBody>
          <a:bodyPr anchor="b"/>
          <a:lstStyle>
            <a:lvl1pPr algn="ctr">
              <a:defRPr sz="6000"/>
            </a:lvl1pPr>
          </a:lstStyle>
          <a:p>
            <a:r>
              <a:rPr lang="hu-HU"/>
              <a:t>Mintacím szerkesztése</a:t>
            </a:r>
          </a:p>
        </p:txBody>
      </p:sp>
      <p:sp>
        <p:nvSpPr>
          <p:cNvPr id="3" name="Alcím 2">
            <a:extLst>
              <a:ext uri="{FF2B5EF4-FFF2-40B4-BE49-F238E27FC236}">
                <a16:creationId xmlns:a16="http://schemas.microsoft.com/office/drawing/2014/main" id="{F3C6C4E0-F734-AAB6-CD7E-84809BFEBA9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hu-HU"/>
              <a:t>Kattintson ide az alcím mintájának szerkesztéséhez</a:t>
            </a:r>
          </a:p>
        </p:txBody>
      </p:sp>
      <p:sp>
        <p:nvSpPr>
          <p:cNvPr id="4" name="Dátum helye 3">
            <a:extLst>
              <a:ext uri="{FF2B5EF4-FFF2-40B4-BE49-F238E27FC236}">
                <a16:creationId xmlns:a16="http://schemas.microsoft.com/office/drawing/2014/main" id="{4D5CFD5F-E0A2-C5E3-E44F-176EC50C14F4}"/>
              </a:ext>
            </a:extLst>
          </p:cNvPr>
          <p:cNvSpPr>
            <a:spLocks noGrp="1"/>
          </p:cNvSpPr>
          <p:nvPr>
            <p:ph type="dt" sz="half" idx="10"/>
          </p:nvPr>
        </p:nvSpPr>
        <p:spPr/>
        <p:txBody>
          <a:bodyPr/>
          <a:lstStyle/>
          <a:p>
            <a:fld id="{C9741485-25CB-48E2-BB11-49681C77BBB6}" type="datetimeFigureOut">
              <a:rPr lang="hu-HU" smtClean="0"/>
              <a:t>2024. 04. 19.</a:t>
            </a:fld>
            <a:endParaRPr lang="hu-HU"/>
          </a:p>
        </p:txBody>
      </p:sp>
      <p:sp>
        <p:nvSpPr>
          <p:cNvPr id="5" name="Élőláb helye 4">
            <a:extLst>
              <a:ext uri="{FF2B5EF4-FFF2-40B4-BE49-F238E27FC236}">
                <a16:creationId xmlns:a16="http://schemas.microsoft.com/office/drawing/2014/main" id="{F10F3AD2-B117-4C1C-31A2-01498FCB862A}"/>
              </a:ext>
            </a:extLst>
          </p:cNvPr>
          <p:cNvSpPr>
            <a:spLocks noGrp="1"/>
          </p:cNvSpPr>
          <p:nvPr>
            <p:ph type="ftr" sz="quarter" idx="11"/>
          </p:nvPr>
        </p:nvSpPr>
        <p:spPr/>
        <p:txBody>
          <a:bodyPr/>
          <a:lstStyle/>
          <a:p>
            <a:endParaRPr lang="hu-HU"/>
          </a:p>
        </p:txBody>
      </p:sp>
      <p:sp>
        <p:nvSpPr>
          <p:cNvPr id="6" name="Dia számának helye 5">
            <a:extLst>
              <a:ext uri="{FF2B5EF4-FFF2-40B4-BE49-F238E27FC236}">
                <a16:creationId xmlns:a16="http://schemas.microsoft.com/office/drawing/2014/main" id="{19733585-AFFB-6BA9-1444-200CA8D3BBD7}"/>
              </a:ext>
            </a:extLst>
          </p:cNvPr>
          <p:cNvSpPr>
            <a:spLocks noGrp="1"/>
          </p:cNvSpPr>
          <p:nvPr>
            <p:ph type="sldNum" sz="quarter" idx="12"/>
          </p:nvPr>
        </p:nvSpPr>
        <p:spPr/>
        <p:txBody>
          <a:bodyPr/>
          <a:lstStyle/>
          <a:p>
            <a:fld id="{8EAC114A-4382-418B-8FD8-09DF8BE6F46F}" type="slidenum">
              <a:rPr lang="hu-HU" smtClean="0"/>
              <a:t>‹#›</a:t>
            </a:fld>
            <a:endParaRPr lang="hu-HU"/>
          </a:p>
        </p:txBody>
      </p:sp>
    </p:spTree>
    <p:extLst>
      <p:ext uri="{BB962C8B-B14F-4D97-AF65-F5344CB8AC3E}">
        <p14:creationId xmlns:p14="http://schemas.microsoft.com/office/powerpoint/2010/main" val="14981996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Cím és függőleges szöveg">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4107A0F1-628C-BC34-CEC6-E7EF0707B2E9}"/>
              </a:ext>
            </a:extLst>
          </p:cNvPr>
          <p:cNvSpPr>
            <a:spLocks noGrp="1"/>
          </p:cNvSpPr>
          <p:nvPr>
            <p:ph type="title"/>
          </p:nvPr>
        </p:nvSpPr>
        <p:spPr/>
        <p:txBody>
          <a:bodyPr/>
          <a:lstStyle/>
          <a:p>
            <a:r>
              <a:rPr lang="hu-HU"/>
              <a:t>Mintacím szerkesztése</a:t>
            </a:r>
          </a:p>
        </p:txBody>
      </p:sp>
      <p:sp>
        <p:nvSpPr>
          <p:cNvPr id="3" name="Függőleges szöveg helye 2">
            <a:extLst>
              <a:ext uri="{FF2B5EF4-FFF2-40B4-BE49-F238E27FC236}">
                <a16:creationId xmlns:a16="http://schemas.microsoft.com/office/drawing/2014/main" id="{E329B758-7ABA-A751-718E-D261D7F1B5A6}"/>
              </a:ext>
            </a:extLst>
          </p:cNvPr>
          <p:cNvSpPr>
            <a:spLocks noGrp="1"/>
          </p:cNvSpPr>
          <p:nvPr>
            <p:ph type="body" orient="vert" idx="1"/>
          </p:nvPr>
        </p:nvSpPr>
        <p:spPr/>
        <p:txBody>
          <a:bodyPr vert="eaVert"/>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4" name="Dátum helye 3">
            <a:extLst>
              <a:ext uri="{FF2B5EF4-FFF2-40B4-BE49-F238E27FC236}">
                <a16:creationId xmlns:a16="http://schemas.microsoft.com/office/drawing/2014/main" id="{C166AD81-FA5E-2D12-FE2A-F147FE864723}"/>
              </a:ext>
            </a:extLst>
          </p:cNvPr>
          <p:cNvSpPr>
            <a:spLocks noGrp="1"/>
          </p:cNvSpPr>
          <p:nvPr>
            <p:ph type="dt" sz="half" idx="10"/>
          </p:nvPr>
        </p:nvSpPr>
        <p:spPr/>
        <p:txBody>
          <a:bodyPr/>
          <a:lstStyle/>
          <a:p>
            <a:fld id="{C9741485-25CB-48E2-BB11-49681C77BBB6}" type="datetimeFigureOut">
              <a:rPr lang="hu-HU" smtClean="0"/>
              <a:t>2024. 04. 19.</a:t>
            </a:fld>
            <a:endParaRPr lang="hu-HU"/>
          </a:p>
        </p:txBody>
      </p:sp>
      <p:sp>
        <p:nvSpPr>
          <p:cNvPr id="5" name="Élőláb helye 4">
            <a:extLst>
              <a:ext uri="{FF2B5EF4-FFF2-40B4-BE49-F238E27FC236}">
                <a16:creationId xmlns:a16="http://schemas.microsoft.com/office/drawing/2014/main" id="{0D138094-A548-C64B-6B9F-305C9EEFBE53}"/>
              </a:ext>
            </a:extLst>
          </p:cNvPr>
          <p:cNvSpPr>
            <a:spLocks noGrp="1"/>
          </p:cNvSpPr>
          <p:nvPr>
            <p:ph type="ftr" sz="quarter" idx="11"/>
          </p:nvPr>
        </p:nvSpPr>
        <p:spPr/>
        <p:txBody>
          <a:bodyPr/>
          <a:lstStyle/>
          <a:p>
            <a:endParaRPr lang="hu-HU"/>
          </a:p>
        </p:txBody>
      </p:sp>
      <p:sp>
        <p:nvSpPr>
          <p:cNvPr id="6" name="Dia számának helye 5">
            <a:extLst>
              <a:ext uri="{FF2B5EF4-FFF2-40B4-BE49-F238E27FC236}">
                <a16:creationId xmlns:a16="http://schemas.microsoft.com/office/drawing/2014/main" id="{50A8DA26-EBAA-B8EC-3A8D-8ABEBEF91245}"/>
              </a:ext>
            </a:extLst>
          </p:cNvPr>
          <p:cNvSpPr>
            <a:spLocks noGrp="1"/>
          </p:cNvSpPr>
          <p:nvPr>
            <p:ph type="sldNum" sz="quarter" idx="12"/>
          </p:nvPr>
        </p:nvSpPr>
        <p:spPr/>
        <p:txBody>
          <a:bodyPr/>
          <a:lstStyle/>
          <a:p>
            <a:fld id="{8EAC114A-4382-418B-8FD8-09DF8BE6F46F}" type="slidenum">
              <a:rPr lang="hu-HU" smtClean="0"/>
              <a:t>‹#›</a:t>
            </a:fld>
            <a:endParaRPr lang="hu-HU"/>
          </a:p>
        </p:txBody>
      </p:sp>
    </p:spTree>
    <p:extLst>
      <p:ext uri="{BB962C8B-B14F-4D97-AF65-F5344CB8AC3E}">
        <p14:creationId xmlns:p14="http://schemas.microsoft.com/office/powerpoint/2010/main" val="20470198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Függőleges cím és szöveg">
    <p:spTree>
      <p:nvGrpSpPr>
        <p:cNvPr id="1" name=""/>
        <p:cNvGrpSpPr/>
        <p:nvPr/>
      </p:nvGrpSpPr>
      <p:grpSpPr>
        <a:xfrm>
          <a:off x="0" y="0"/>
          <a:ext cx="0" cy="0"/>
          <a:chOff x="0" y="0"/>
          <a:chExt cx="0" cy="0"/>
        </a:xfrm>
      </p:grpSpPr>
      <p:sp>
        <p:nvSpPr>
          <p:cNvPr id="2" name="Függőleges cím 1">
            <a:extLst>
              <a:ext uri="{FF2B5EF4-FFF2-40B4-BE49-F238E27FC236}">
                <a16:creationId xmlns:a16="http://schemas.microsoft.com/office/drawing/2014/main" id="{422F0A6F-870A-844A-AD3E-90A719EC72CD}"/>
              </a:ext>
            </a:extLst>
          </p:cNvPr>
          <p:cNvSpPr>
            <a:spLocks noGrp="1"/>
          </p:cNvSpPr>
          <p:nvPr>
            <p:ph type="title" orient="vert"/>
          </p:nvPr>
        </p:nvSpPr>
        <p:spPr>
          <a:xfrm>
            <a:off x="8724900" y="365125"/>
            <a:ext cx="2628900" cy="5811838"/>
          </a:xfrm>
        </p:spPr>
        <p:txBody>
          <a:bodyPr vert="eaVert"/>
          <a:lstStyle/>
          <a:p>
            <a:r>
              <a:rPr lang="hu-HU"/>
              <a:t>Mintacím szerkesztése</a:t>
            </a:r>
          </a:p>
        </p:txBody>
      </p:sp>
      <p:sp>
        <p:nvSpPr>
          <p:cNvPr id="3" name="Függőleges szöveg helye 2">
            <a:extLst>
              <a:ext uri="{FF2B5EF4-FFF2-40B4-BE49-F238E27FC236}">
                <a16:creationId xmlns:a16="http://schemas.microsoft.com/office/drawing/2014/main" id="{55462526-18B3-4FB4-4E21-EC76721992FF}"/>
              </a:ext>
            </a:extLst>
          </p:cNvPr>
          <p:cNvSpPr>
            <a:spLocks noGrp="1"/>
          </p:cNvSpPr>
          <p:nvPr>
            <p:ph type="body" orient="vert" idx="1"/>
          </p:nvPr>
        </p:nvSpPr>
        <p:spPr>
          <a:xfrm>
            <a:off x="838200" y="365125"/>
            <a:ext cx="7734300" cy="5811838"/>
          </a:xfrm>
        </p:spPr>
        <p:txBody>
          <a:bodyPr vert="eaVert"/>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4" name="Dátum helye 3">
            <a:extLst>
              <a:ext uri="{FF2B5EF4-FFF2-40B4-BE49-F238E27FC236}">
                <a16:creationId xmlns:a16="http://schemas.microsoft.com/office/drawing/2014/main" id="{99F27708-420B-C9E2-F9E2-780C0D5D4357}"/>
              </a:ext>
            </a:extLst>
          </p:cNvPr>
          <p:cNvSpPr>
            <a:spLocks noGrp="1"/>
          </p:cNvSpPr>
          <p:nvPr>
            <p:ph type="dt" sz="half" idx="10"/>
          </p:nvPr>
        </p:nvSpPr>
        <p:spPr/>
        <p:txBody>
          <a:bodyPr/>
          <a:lstStyle/>
          <a:p>
            <a:fld id="{C9741485-25CB-48E2-BB11-49681C77BBB6}" type="datetimeFigureOut">
              <a:rPr lang="hu-HU" smtClean="0"/>
              <a:t>2024. 04. 19.</a:t>
            </a:fld>
            <a:endParaRPr lang="hu-HU"/>
          </a:p>
        </p:txBody>
      </p:sp>
      <p:sp>
        <p:nvSpPr>
          <p:cNvPr id="5" name="Élőláb helye 4">
            <a:extLst>
              <a:ext uri="{FF2B5EF4-FFF2-40B4-BE49-F238E27FC236}">
                <a16:creationId xmlns:a16="http://schemas.microsoft.com/office/drawing/2014/main" id="{1120BAFC-5E4F-0DA6-397B-9056F8C346F0}"/>
              </a:ext>
            </a:extLst>
          </p:cNvPr>
          <p:cNvSpPr>
            <a:spLocks noGrp="1"/>
          </p:cNvSpPr>
          <p:nvPr>
            <p:ph type="ftr" sz="quarter" idx="11"/>
          </p:nvPr>
        </p:nvSpPr>
        <p:spPr/>
        <p:txBody>
          <a:bodyPr/>
          <a:lstStyle/>
          <a:p>
            <a:endParaRPr lang="hu-HU"/>
          </a:p>
        </p:txBody>
      </p:sp>
      <p:sp>
        <p:nvSpPr>
          <p:cNvPr id="6" name="Dia számának helye 5">
            <a:extLst>
              <a:ext uri="{FF2B5EF4-FFF2-40B4-BE49-F238E27FC236}">
                <a16:creationId xmlns:a16="http://schemas.microsoft.com/office/drawing/2014/main" id="{50563E54-C25F-B20A-8ABC-7EB052EDB402}"/>
              </a:ext>
            </a:extLst>
          </p:cNvPr>
          <p:cNvSpPr>
            <a:spLocks noGrp="1"/>
          </p:cNvSpPr>
          <p:nvPr>
            <p:ph type="sldNum" sz="quarter" idx="12"/>
          </p:nvPr>
        </p:nvSpPr>
        <p:spPr/>
        <p:txBody>
          <a:bodyPr/>
          <a:lstStyle/>
          <a:p>
            <a:fld id="{8EAC114A-4382-418B-8FD8-09DF8BE6F46F}" type="slidenum">
              <a:rPr lang="hu-HU" smtClean="0"/>
              <a:t>‹#›</a:t>
            </a:fld>
            <a:endParaRPr lang="hu-HU"/>
          </a:p>
        </p:txBody>
      </p:sp>
    </p:spTree>
    <p:extLst>
      <p:ext uri="{BB962C8B-B14F-4D97-AF65-F5344CB8AC3E}">
        <p14:creationId xmlns:p14="http://schemas.microsoft.com/office/powerpoint/2010/main" val="20667771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Cím és tartalom">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6C358150-C037-E3A6-5649-7784FE7264FD}"/>
              </a:ext>
            </a:extLst>
          </p:cNvPr>
          <p:cNvSpPr>
            <a:spLocks noGrp="1"/>
          </p:cNvSpPr>
          <p:nvPr>
            <p:ph type="title"/>
          </p:nvPr>
        </p:nvSpPr>
        <p:spPr/>
        <p:txBody>
          <a:bodyPr/>
          <a:lstStyle/>
          <a:p>
            <a:r>
              <a:rPr lang="hu-HU"/>
              <a:t>Mintacím szerkesztése</a:t>
            </a:r>
          </a:p>
        </p:txBody>
      </p:sp>
      <p:sp>
        <p:nvSpPr>
          <p:cNvPr id="3" name="Tartalom helye 2">
            <a:extLst>
              <a:ext uri="{FF2B5EF4-FFF2-40B4-BE49-F238E27FC236}">
                <a16:creationId xmlns:a16="http://schemas.microsoft.com/office/drawing/2014/main" id="{2DCA2E0A-DEE0-C3BC-E2CB-66E9C140ABC9}"/>
              </a:ext>
            </a:extLst>
          </p:cNvPr>
          <p:cNvSpPr>
            <a:spLocks noGrp="1"/>
          </p:cNvSpPr>
          <p:nvPr>
            <p:ph idx="1"/>
          </p:nvPr>
        </p:nvSpPr>
        <p:spPr/>
        <p:txBody>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4" name="Dátum helye 3">
            <a:extLst>
              <a:ext uri="{FF2B5EF4-FFF2-40B4-BE49-F238E27FC236}">
                <a16:creationId xmlns:a16="http://schemas.microsoft.com/office/drawing/2014/main" id="{BF72C5FE-70A7-227C-0A43-5D01C024563B}"/>
              </a:ext>
            </a:extLst>
          </p:cNvPr>
          <p:cNvSpPr>
            <a:spLocks noGrp="1"/>
          </p:cNvSpPr>
          <p:nvPr>
            <p:ph type="dt" sz="half" idx="10"/>
          </p:nvPr>
        </p:nvSpPr>
        <p:spPr/>
        <p:txBody>
          <a:bodyPr/>
          <a:lstStyle/>
          <a:p>
            <a:fld id="{C9741485-25CB-48E2-BB11-49681C77BBB6}" type="datetimeFigureOut">
              <a:rPr lang="hu-HU" smtClean="0"/>
              <a:t>2024. 04. 19.</a:t>
            </a:fld>
            <a:endParaRPr lang="hu-HU"/>
          </a:p>
        </p:txBody>
      </p:sp>
      <p:sp>
        <p:nvSpPr>
          <p:cNvPr id="5" name="Élőláb helye 4">
            <a:extLst>
              <a:ext uri="{FF2B5EF4-FFF2-40B4-BE49-F238E27FC236}">
                <a16:creationId xmlns:a16="http://schemas.microsoft.com/office/drawing/2014/main" id="{1058FE0B-97EA-67CC-6E74-EB9DB5CFD6BB}"/>
              </a:ext>
            </a:extLst>
          </p:cNvPr>
          <p:cNvSpPr>
            <a:spLocks noGrp="1"/>
          </p:cNvSpPr>
          <p:nvPr>
            <p:ph type="ftr" sz="quarter" idx="11"/>
          </p:nvPr>
        </p:nvSpPr>
        <p:spPr/>
        <p:txBody>
          <a:bodyPr/>
          <a:lstStyle/>
          <a:p>
            <a:endParaRPr lang="hu-HU"/>
          </a:p>
        </p:txBody>
      </p:sp>
      <p:sp>
        <p:nvSpPr>
          <p:cNvPr id="6" name="Dia számának helye 5">
            <a:extLst>
              <a:ext uri="{FF2B5EF4-FFF2-40B4-BE49-F238E27FC236}">
                <a16:creationId xmlns:a16="http://schemas.microsoft.com/office/drawing/2014/main" id="{9FEB8B8A-84A8-ED4C-0EB1-1ACC88D1EE67}"/>
              </a:ext>
            </a:extLst>
          </p:cNvPr>
          <p:cNvSpPr>
            <a:spLocks noGrp="1"/>
          </p:cNvSpPr>
          <p:nvPr>
            <p:ph type="sldNum" sz="quarter" idx="12"/>
          </p:nvPr>
        </p:nvSpPr>
        <p:spPr/>
        <p:txBody>
          <a:bodyPr/>
          <a:lstStyle/>
          <a:p>
            <a:fld id="{8EAC114A-4382-418B-8FD8-09DF8BE6F46F}" type="slidenum">
              <a:rPr lang="hu-HU" smtClean="0"/>
              <a:t>‹#›</a:t>
            </a:fld>
            <a:endParaRPr lang="hu-HU"/>
          </a:p>
        </p:txBody>
      </p:sp>
    </p:spTree>
    <p:extLst>
      <p:ext uri="{BB962C8B-B14F-4D97-AF65-F5344CB8AC3E}">
        <p14:creationId xmlns:p14="http://schemas.microsoft.com/office/powerpoint/2010/main" val="13342490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zakaszfejléc">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DDE4BE9E-90C5-A534-7B56-E3C9EAE58AC7}"/>
              </a:ext>
            </a:extLst>
          </p:cNvPr>
          <p:cNvSpPr>
            <a:spLocks noGrp="1"/>
          </p:cNvSpPr>
          <p:nvPr>
            <p:ph type="title"/>
          </p:nvPr>
        </p:nvSpPr>
        <p:spPr>
          <a:xfrm>
            <a:off x="831850" y="1709738"/>
            <a:ext cx="10515600" cy="2852737"/>
          </a:xfrm>
        </p:spPr>
        <p:txBody>
          <a:bodyPr anchor="b"/>
          <a:lstStyle>
            <a:lvl1pPr>
              <a:defRPr sz="6000"/>
            </a:lvl1pPr>
          </a:lstStyle>
          <a:p>
            <a:r>
              <a:rPr lang="hu-HU"/>
              <a:t>Mintacím szerkesztése</a:t>
            </a:r>
          </a:p>
        </p:txBody>
      </p:sp>
      <p:sp>
        <p:nvSpPr>
          <p:cNvPr id="3" name="Szöveg helye 2">
            <a:extLst>
              <a:ext uri="{FF2B5EF4-FFF2-40B4-BE49-F238E27FC236}">
                <a16:creationId xmlns:a16="http://schemas.microsoft.com/office/drawing/2014/main" id="{7717CDA9-9E9D-D28C-FA99-BA759281949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hu-HU"/>
              <a:t>Mintaszöveg szerkesztése</a:t>
            </a:r>
          </a:p>
        </p:txBody>
      </p:sp>
      <p:sp>
        <p:nvSpPr>
          <p:cNvPr id="4" name="Dátum helye 3">
            <a:extLst>
              <a:ext uri="{FF2B5EF4-FFF2-40B4-BE49-F238E27FC236}">
                <a16:creationId xmlns:a16="http://schemas.microsoft.com/office/drawing/2014/main" id="{573DE83C-8168-F018-80EE-C19688963488}"/>
              </a:ext>
            </a:extLst>
          </p:cNvPr>
          <p:cNvSpPr>
            <a:spLocks noGrp="1"/>
          </p:cNvSpPr>
          <p:nvPr>
            <p:ph type="dt" sz="half" idx="10"/>
          </p:nvPr>
        </p:nvSpPr>
        <p:spPr/>
        <p:txBody>
          <a:bodyPr/>
          <a:lstStyle/>
          <a:p>
            <a:fld id="{C9741485-25CB-48E2-BB11-49681C77BBB6}" type="datetimeFigureOut">
              <a:rPr lang="hu-HU" smtClean="0"/>
              <a:t>2024. 04. 19.</a:t>
            </a:fld>
            <a:endParaRPr lang="hu-HU"/>
          </a:p>
        </p:txBody>
      </p:sp>
      <p:sp>
        <p:nvSpPr>
          <p:cNvPr id="5" name="Élőláb helye 4">
            <a:extLst>
              <a:ext uri="{FF2B5EF4-FFF2-40B4-BE49-F238E27FC236}">
                <a16:creationId xmlns:a16="http://schemas.microsoft.com/office/drawing/2014/main" id="{39015DD2-30A2-2282-60D6-F5A5081B7034}"/>
              </a:ext>
            </a:extLst>
          </p:cNvPr>
          <p:cNvSpPr>
            <a:spLocks noGrp="1"/>
          </p:cNvSpPr>
          <p:nvPr>
            <p:ph type="ftr" sz="quarter" idx="11"/>
          </p:nvPr>
        </p:nvSpPr>
        <p:spPr/>
        <p:txBody>
          <a:bodyPr/>
          <a:lstStyle/>
          <a:p>
            <a:endParaRPr lang="hu-HU"/>
          </a:p>
        </p:txBody>
      </p:sp>
      <p:sp>
        <p:nvSpPr>
          <p:cNvPr id="6" name="Dia számának helye 5">
            <a:extLst>
              <a:ext uri="{FF2B5EF4-FFF2-40B4-BE49-F238E27FC236}">
                <a16:creationId xmlns:a16="http://schemas.microsoft.com/office/drawing/2014/main" id="{2D39617D-8BDE-8519-8380-19488BA15430}"/>
              </a:ext>
            </a:extLst>
          </p:cNvPr>
          <p:cNvSpPr>
            <a:spLocks noGrp="1"/>
          </p:cNvSpPr>
          <p:nvPr>
            <p:ph type="sldNum" sz="quarter" idx="12"/>
          </p:nvPr>
        </p:nvSpPr>
        <p:spPr/>
        <p:txBody>
          <a:bodyPr/>
          <a:lstStyle/>
          <a:p>
            <a:fld id="{8EAC114A-4382-418B-8FD8-09DF8BE6F46F}" type="slidenum">
              <a:rPr lang="hu-HU" smtClean="0"/>
              <a:t>‹#›</a:t>
            </a:fld>
            <a:endParaRPr lang="hu-HU"/>
          </a:p>
        </p:txBody>
      </p:sp>
    </p:spTree>
    <p:extLst>
      <p:ext uri="{BB962C8B-B14F-4D97-AF65-F5344CB8AC3E}">
        <p14:creationId xmlns:p14="http://schemas.microsoft.com/office/powerpoint/2010/main" val="25239852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tartalomrész">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F89B4677-97DB-BF4E-F285-AADEEF96EB2B}"/>
              </a:ext>
            </a:extLst>
          </p:cNvPr>
          <p:cNvSpPr>
            <a:spLocks noGrp="1"/>
          </p:cNvSpPr>
          <p:nvPr>
            <p:ph type="title"/>
          </p:nvPr>
        </p:nvSpPr>
        <p:spPr/>
        <p:txBody>
          <a:bodyPr/>
          <a:lstStyle/>
          <a:p>
            <a:r>
              <a:rPr lang="hu-HU"/>
              <a:t>Mintacím szerkesztése</a:t>
            </a:r>
          </a:p>
        </p:txBody>
      </p:sp>
      <p:sp>
        <p:nvSpPr>
          <p:cNvPr id="3" name="Tartalom helye 2">
            <a:extLst>
              <a:ext uri="{FF2B5EF4-FFF2-40B4-BE49-F238E27FC236}">
                <a16:creationId xmlns:a16="http://schemas.microsoft.com/office/drawing/2014/main" id="{95B515AD-9DF8-F1BA-E5C5-745115341DF5}"/>
              </a:ext>
            </a:extLst>
          </p:cNvPr>
          <p:cNvSpPr>
            <a:spLocks noGrp="1"/>
          </p:cNvSpPr>
          <p:nvPr>
            <p:ph sz="half" idx="1"/>
          </p:nvPr>
        </p:nvSpPr>
        <p:spPr>
          <a:xfrm>
            <a:off x="838200" y="1825625"/>
            <a:ext cx="5181600" cy="4351338"/>
          </a:xfrm>
        </p:spPr>
        <p:txBody>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4" name="Tartalom helye 3">
            <a:extLst>
              <a:ext uri="{FF2B5EF4-FFF2-40B4-BE49-F238E27FC236}">
                <a16:creationId xmlns:a16="http://schemas.microsoft.com/office/drawing/2014/main" id="{4D497FFE-719E-145E-01EC-6C4F7B5FDCA2}"/>
              </a:ext>
            </a:extLst>
          </p:cNvPr>
          <p:cNvSpPr>
            <a:spLocks noGrp="1"/>
          </p:cNvSpPr>
          <p:nvPr>
            <p:ph sz="half" idx="2"/>
          </p:nvPr>
        </p:nvSpPr>
        <p:spPr>
          <a:xfrm>
            <a:off x="6172200" y="1825625"/>
            <a:ext cx="5181600" cy="4351338"/>
          </a:xfrm>
        </p:spPr>
        <p:txBody>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5" name="Dátum helye 4">
            <a:extLst>
              <a:ext uri="{FF2B5EF4-FFF2-40B4-BE49-F238E27FC236}">
                <a16:creationId xmlns:a16="http://schemas.microsoft.com/office/drawing/2014/main" id="{2C85FE1B-ED4A-D026-25FF-47824F7D5E42}"/>
              </a:ext>
            </a:extLst>
          </p:cNvPr>
          <p:cNvSpPr>
            <a:spLocks noGrp="1"/>
          </p:cNvSpPr>
          <p:nvPr>
            <p:ph type="dt" sz="half" idx="10"/>
          </p:nvPr>
        </p:nvSpPr>
        <p:spPr/>
        <p:txBody>
          <a:bodyPr/>
          <a:lstStyle/>
          <a:p>
            <a:fld id="{C9741485-25CB-48E2-BB11-49681C77BBB6}" type="datetimeFigureOut">
              <a:rPr lang="hu-HU" smtClean="0"/>
              <a:t>2024. 04. 19.</a:t>
            </a:fld>
            <a:endParaRPr lang="hu-HU"/>
          </a:p>
        </p:txBody>
      </p:sp>
      <p:sp>
        <p:nvSpPr>
          <p:cNvPr id="6" name="Élőláb helye 5">
            <a:extLst>
              <a:ext uri="{FF2B5EF4-FFF2-40B4-BE49-F238E27FC236}">
                <a16:creationId xmlns:a16="http://schemas.microsoft.com/office/drawing/2014/main" id="{6F079EA6-F2D9-3E35-103F-346AFD08C7B3}"/>
              </a:ext>
            </a:extLst>
          </p:cNvPr>
          <p:cNvSpPr>
            <a:spLocks noGrp="1"/>
          </p:cNvSpPr>
          <p:nvPr>
            <p:ph type="ftr" sz="quarter" idx="11"/>
          </p:nvPr>
        </p:nvSpPr>
        <p:spPr/>
        <p:txBody>
          <a:bodyPr/>
          <a:lstStyle/>
          <a:p>
            <a:endParaRPr lang="hu-HU"/>
          </a:p>
        </p:txBody>
      </p:sp>
      <p:sp>
        <p:nvSpPr>
          <p:cNvPr id="7" name="Dia számának helye 6">
            <a:extLst>
              <a:ext uri="{FF2B5EF4-FFF2-40B4-BE49-F238E27FC236}">
                <a16:creationId xmlns:a16="http://schemas.microsoft.com/office/drawing/2014/main" id="{E7551B84-BEA3-7E39-F435-0BB06B169622}"/>
              </a:ext>
            </a:extLst>
          </p:cNvPr>
          <p:cNvSpPr>
            <a:spLocks noGrp="1"/>
          </p:cNvSpPr>
          <p:nvPr>
            <p:ph type="sldNum" sz="quarter" idx="12"/>
          </p:nvPr>
        </p:nvSpPr>
        <p:spPr/>
        <p:txBody>
          <a:bodyPr/>
          <a:lstStyle/>
          <a:p>
            <a:fld id="{8EAC114A-4382-418B-8FD8-09DF8BE6F46F}" type="slidenum">
              <a:rPr lang="hu-HU" smtClean="0"/>
              <a:t>‹#›</a:t>
            </a:fld>
            <a:endParaRPr lang="hu-HU"/>
          </a:p>
        </p:txBody>
      </p:sp>
    </p:spTree>
    <p:extLst>
      <p:ext uri="{BB962C8B-B14F-4D97-AF65-F5344CB8AC3E}">
        <p14:creationId xmlns:p14="http://schemas.microsoft.com/office/powerpoint/2010/main" val="14006587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Összehasonlítás">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8D61B57B-DF5C-0D03-8A8F-CE743CB165B7}"/>
              </a:ext>
            </a:extLst>
          </p:cNvPr>
          <p:cNvSpPr>
            <a:spLocks noGrp="1"/>
          </p:cNvSpPr>
          <p:nvPr>
            <p:ph type="title"/>
          </p:nvPr>
        </p:nvSpPr>
        <p:spPr>
          <a:xfrm>
            <a:off x="839788" y="365125"/>
            <a:ext cx="10515600" cy="1325563"/>
          </a:xfrm>
        </p:spPr>
        <p:txBody>
          <a:bodyPr/>
          <a:lstStyle/>
          <a:p>
            <a:r>
              <a:rPr lang="hu-HU"/>
              <a:t>Mintacím szerkesztése</a:t>
            </a:r>
          </a:p>
        </p:txBody>
      </p:sp>
      <p:sp>
        <p:nvSpPr>
          <p:cNvPr id="3" name="Szöveg helye 2">
            <a:extLst>
              <a:ext uri="{FF2B5EF4-FFF2-40B4-BE49-F238E27FC236}">
                <a16:creationId xmlns:a16="http://schemas.microsoft.com/office/drawing/2014/main" id="{B56508A8-0A62-6438-A7DB-5AF9A442CCB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a:t>Mintaszöveg szerkesztése</a:t>
            </a:r>
          </a:p>
        </p:txBody>
      </p:sp>
      <p:sp>
        <p:nvSpPr>
          <p:cNvPr id="4" name="Tartalom helye 3">
            <a:extLst>
              <a:ext uri="{FF2B5EF4-FFF2-40B4-BE49-F238E27FC236}">
                <a16:creationId xmlns:a16="http://schemas.microsoft.com/office/drawing/2014/main" id="{9BBAE21C-50B1-6368-E2F6-3BF88197EA65}"/>
              </a:ext>
            </a:extLst>
          </p:cNvPr>
          <p:cNvSpPr>
            <a:spLocks noGrp="1"/>
          </p:cNvSpPr>
          <p:nvPr>
            <p:ph sz="half" idx="2"/>
          </p:nvPr>
        </p:nvSpPr>
        <p:spPr>
          <a:xfrm>
            <a:off x="839788" y="2505075"/>
            <a:ext cx="5157787" cy="3684588"/>
          </a:xfrm>
        </p:spPr>
        <p:txBody>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5" name="Szöveg helye 4">
            <a:extLst>
              <a:ext uri="{FF2B5EF4-FFF2-40B4-BE49-F238E27FC236}">
                <a16:creationId xmlns:a16="http://schemas.microsoft.com/office/drawing/2014/main" id="{1648A998-896A-E83F-F46E-6A049D9BDCD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a:t>Mintaszöveg szerkesztése</a:t>
            </a:r>
          </a:p>
        </p:txBody>
      </p:sp>
      <p:sp>
        <p:nvSpPr>
          <p:cNvPr id="6" name="Tartalom helye 5">
            <a:extLst>
              <a:ext uri="{FF2B5EF4-FFF2-40B4-BE49-F238E27FC236}">
                <a16:creationId xmlns:a16="http://schemas.microsoft.com/office/drawing/2014/main" id="{92A5BFA6-79E3-33D4-0FB6-EC2AFD28EC3F}"/>
              </a:ext>
            </a:extLst>
          </p:cNvPr>
          <p:cNvSpPr>
            <a:spLocks noGrp="1"/>
          </p:cNvSpPr>
          <p:nvPr>
            <p:ph sz="quarter" idx="4"/>
          </p:nvPr>
        </p:nvSpPr>
        <p:spPr>
          <a:xfrm>
            <a:off x="6172200" y="2505075"/>
            <a:ext cx="5183188" cy="3684588"/>
          </a:xfrm>
        </p:spPr>
        <p:txBody>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7" name="Dátum helye 6">
            <a:extLst>
              <a:ext uri="{FF2B5EF4-FFF2-40B4-BE49-F238E27FC236}">
                <a16:creationId xmlns:a16="http://schemas.microsoft.com/office/drawing/2014/main" id="{F2F149F0-5F03-E225-19AA-240DCA62D358}"/>
              </a:ext>
            </a:extLst>
          </p:cNvPr>
          <p:cNvSpPr>
            <a:spLocks noGrp="1"/>
          </p:cNvSpPr>
          <p:nvPr>
            <p:ph type="dt" sz="half" idx="10"/>
          </p:nvPr>
        </p:nvSpPr>
        <p:spPr/>
        <p:txBody>
          <a:bodyPr/>
          <a:lstStyle/>
          <a:p>
            <a:fld id="{C9741485-25CB-48E2-BB11-49681C77BBB6}" type="datetimeFigureOut">
              <a:rPr lang="hu-HU" smtClean="0"/>
              <a:t>2024. 04. 19.</a:t>
            </a:fld>
            <a:endParaRPr lang="hu-HU"/>
          </a:p>
        </p:txBody>
      </p:sp>
      <p:sp>
        <p:nvSpPr>
          <p:cNvPr id="8" name="Élőláb helye 7">
            <a:extLst>
              <a:ext uri="{FF2B5EF4-FFF2-40B4-BE49-F238E27FC236}">
                <a16:creationId xmlns:a16="http://schemas.microsoft.com/office/drawing/2014/main" id="{BE3F3E36-4318-3C87-7AC9-AFFCE1C4D795}"/>
              </a:ext>
            </a:extLst>
          </p:cNvPr>
          <p:cNvSpPr>
            <a:spLocks noGrp="1"/>
          </p:cNvSpPr>
          <p:nvPr>
            <p:ph type="ftr" sz="quarter" idx="11"/>
          </p:nvPr>
        </p:nvSpPr>
        <p:spPr/>
        <p:txBody>
          <a:bodyPr/>
          <a:lstStyle/>
          <a:p>
            <a:endParaRPr lang="hu-HU"/>
          </a:p>
        </p:txBody>
      </p:sp>
      <p:sp>
        <p:nvSpPr>
          <p:cNvPr id="9" name="Dia számának helye 8">
            <a:extLst>
              <a:ext uri="{FF2B5EF4-FFF2-40B4-BE49-F238E27FC236}">
                <a16:creationId xmlns:a16="http://schemas.microsoft.com/office/drawing/2014/main" id="{0651DA77-341C-68A5-8B06-5313E5045041}"/>
              </a:ext>
            </a:extLst>
          </p:cNvPr>
          <p:cNvSpPr>
            <a:spLocks noGrp="1"/>
          </p:cNvSpPr>
          <p:nvPr>
            <p:ph type="sldNum" sz="quarter" idx="12"/>
          </p:nvPr>
        </p:nvSpPr>
        <p:spPr/>
        <p:txBody>
          <a:bodyPr/>
          <a:lstStyle/>
          <a:p>
            <a:fld id="{8EAC114A-4382-418B-8FD8-09DF8BE6F46F}" type="slidenum">
              <a:rPr lang="hu-HU" smtClean="0"/>
              <a:t>‹#›</a:t>
            </a:fld>
            <a:endParaRPr lang="hu-HU"/>
          </a:p>
        </p:txBody>
      </p:sp>
    </p:spTree>
    <p:extLst>
      <p:ext uri="{BB962C8B-B14F-4D97-AF65-F5344CB8AC3E}">
        <p14:creationId xmlns:p14="http://schemas.microsoft.com/office/powerpoint/2010/main" val="16901198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Csak cím">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CB84B9F9-2E61-015C-50F6-73900EA0D076}"/>
              </a:ext>
            </a:extLst>
          </p:cNvPr>
          <p:cNvSpPr>
            <a:spLocks noGrp="1"/>
          </p:cNvSpPr>
          <p:nvPr>
            <p:ph type="title"/>
          </p:nvPr>
        </p:nvSpPr>
        <p:spPr/>
        <p:txBody>
          <a:bodyPr/>
          <a:lstStyle/>
          <a:p>
            <a:r>
              <a:rPr lang="hu-HU"/>
              <a:t>Mintacím szerkesztése</a:t>
            </a:r>
          </a:p>
        </p:txBody>
      </p:sp>
      <p:sp>
        <p:nvSpPr>
          <p:cNvPr id="3" name="Dátum helye 2">
            <a:extLst>
              <a:ext uri="{FF2B5EF4-FFF2-40B4-BE49-F238E27FC236}">
                <a16:creationId xmlns:a16="http://schemas.microsoft.com/office/drawing/2014/main" id="{A6D91DBF-10A7-0612-24A7-A5EC158D9110}"/>
              </a:ext>
            </a:extLst>
          </p:cNvPr>
          <p:cNvSpPr>
            <a:spLocks noGrp="1"/>
          </p:cNvSpPr>
          <p:nvPr>
            <p:ph type="dt" sz="half" idx="10"/>
          </p:nvPr>
        </p:nvSpPr>
        <p:spPr/>
        <p:txBody>
          <a:bodyPr/>
          <a:lstStyle/>
          <a:p>
            <a:fld id="{C9741485-25CB-48E2-BB11-49681C77BBB6}" type="datetimeFigureOut">
              <a:rPr lang="hu-HU" smtClean="0"/>
              <a:t>2024. 04. 19.</a:t>
            </a:fld>
            <a:endParaRPr lang="hu-HU"/>
          </a:p>
        </p:txBody>
      </p:sp>
      <p:sp>
        <p:nvSpPr>
          <p:cNvPr id="4" name="Élőláb helye 3">
            <a:extLst>
              <a:ext uri="{FF2B5EF4-FFF2-40B4-BE49-F238E27FC236}">
                <a16:creationId xmlns:a16="http://schemas.microsoft.com/office/drawing/2014/main" id="{2B37048D-A862-1CC1-97A4-1E1821A0B007}"/>
              </a:ext>
            </a:extLst>
          </p:cNvPr>
          <p:cNvSpPr>
            <a:spLocks noGrp="1"/>
          </p:cNvSpPr>
          <p:nvPr>
            <p:ph type="ftr" sz="quarter" idx="11"/>
          </p:nvPr>
        </p:nvSpPr>
        <p:spPr/>
        <p:txBody>
          <a:bodyPr/>
          <a:lstStyle/>
          <a:p>
            <a:endParaRPr lang="hu-HU"/>
          </a:p>
        </p:txBody>
      </p:sp>
      <p:sp>
        <p:nvSpPr>
          <p:cNvPr id="5" name="Dia számának helye 4">
            <a:extLst>
              <a:ext uri="{FF2B5EF4-FFF2-40B4-BE49-F238E27FC236}">
                <a16:creationId xmlns:a16="http://schemas.microsoft.com/office/drawing/2014/main" id="{F8532321-6611-AF60-00A6-01C269D9C6EA}"/>
              </a:ext>
            </a:extLst>
          </p:cNvPr>
          <p:cNvSpPr>
            <a:spLocks noGrp="1"/>
          </p:cNvSpPr>
          <p:nvPr>
            <p:ph type="sldNum" sz="quarter" idx="12"/>
          </p:nvPr>
        </p:nvSpPr>
        <p:spPr/>
        <p:txBody>
          <a:bodyPr/>
          <a:lstStyle/>
          <a:p>
            <a:fld id="{8EAC114A-4382-418B-8FD8-09DF8BE6F46F}" type="slidenum">
              <a:rPr lang="hu-HU" smtClean="0"/>
              <a:t>‹#›</a:t>
            </a:fld>
            <a:endParaRPr lang="hu-HU"/>
          </a:p>
        </p:txBody>
      </p:sp>
    </p:spTree>
    <p:extLst>
      <p:ext uri="{BB962C8B-B14F-4D97-AF65-F5344CB8AC3E}">
        <p14:creationId xmlns:p14="http://schemas.microsoft.com/office/powerpoint/2010/main" val="25916597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Üres">
    <p:spTree>
      <p:nvGrpSpPr>
        <p:cNvPr id="1" name=""/>
        <p:cNvGrpSpPr/>
        <p:nvPr/>
      </p:nvGrpSpPr>
      <p:grpSpPr>
        <a:xfrm>
          <a:off x="0" y="0"/>
          <a:ext cx="0" cy="0"/>
          <a:chOff x="0" y="0"/>
          <a:chExt cx="0" cy="0"/>
        </a:xfrm>
      </p:grpSpPr>
      <p:sp>
        <p:nvSpPr>
          <p:cNvPr id="2" name="Dátum helye 1">
            <a:extLst>
              <a:ext uri="{FF2B5EF4-FFF2-40B4-BE49-F238E27FC236}">
                <a16:creationId xmlns:a16="http://schemas.microsoft.com/office/drawing/2014/main" id="{5D172419-02D0-7A36-BFAC-3A0310BACB38}"/>
              </a:ext>
            </a:extLst>
          </p:cNvPr>
          <p:cNvSpPr>
            <a:spLocks noGrp="1"/>
          </p:cNvSpPr>
          <p:nvPr>
            <p:ph type="dt" sz="half" idx="10"/>
          </p:nvPr>
        </p:nvSpPr>
        <p:spPr/>
        <p:txBody>
          <a:bodyPr/>
          <a:lstStyle/>
          <a:p>
            <a:fld id="{C9741485-25CB-48E2-BB11-49681C77BBB6}" type="datetimeFigureOut">
              <a:rPr lang="hu-HU" smtClean="0"/>
              <a:t>2024. 04. 19.</a:t>
            </a:fld>
            <a:endParaRPr lang="hu-HU"/>
          </a:p>
        </p:txBody>
      </p:sp>
      <p:sp>
        <p:nvSpPr>
          <p:cNvPr id="3" name="Élőláb helye 2">
            <a:extLst>
              <a:ext uri="{FF2B5EF4-FFF2-40B4-BE49-F238E27FC236}">
                <a16:creationId xmlns:a16="http://schemas.microsoft.com/office/drawing/2014/main" id="{3DD1522B-A0C9-7A40-6CF8-ACCAD0E6E99D}"/>
              </a:ext>
            </a:extLst>
          </p:cNvPr>
          <p:cNvSpPr>
            <a:spLocks noGrp="1"/>
          </p:cNvSpPr>
          <p:nvPr>
            <p:ph type="ftr" sz="quarter" idx="11"/>
          </p:nvPr>
        </p:nvSpPr>
        <p:spPr/>
        <p:txBody>
          <a:bodyPr/>
          <a:lstStyle/>
          <a:p>
            <a:endParaRPr lang="hu-HU"/>
          </a:p>
        </p:txBody>
      </p:sp>
      <p:sp>
        <p:nvSpPr>
          <p:cNvPr id="4" name="Dia számának helye 3">
            <a:extLst>
              <a:ext uri="{FF2B5EF4-FFF2-40B4-BE49-F238E27FC236}">
                <a16:creationId xmlns:a16="http://schemas.microsoft.com/office/drawing/2014/main" id="{D7C270BC-10A8-56C4-9A90-658DB5C28F9F}"/>
              </a:ext>
            </a:extLst>
          </p:cNvPr>
          <p:cNvSpPr>
            <a:spLocks noGrp="1"/>
          </p:cNvSpPr>
          <p:nvPr>
            <p:ph type="sldNum" sz="quarter" idx="12"/>
          </p:nvPr>
        </p:nvSpPr>
        <p:spPr/>
        <p:txBody>
          <a:bodyPr/>
          <a:lstStyle/>
          <a:p>
            <a:fld id="{8EAC114A-4382-418B-8FD8-09DF8BE6F46F}" type="slidenum">
              <a:rPr lang="hu-HU" smtClean="0"/>
              <a:t>‹#›</a:t>
            </a:fld>
            <a:endParaRPr lang="hu-HU"/>
          </a:p>
        </p:txBody>
      </p:sp>
    </p:spTree>
    <p:extLst>
      <p:ext uri="{BB962C8B-B14F-4D97-AF65-F5344CB8AC3E}">
        <p14:creationId xmlns:p14="http://schemas.microsoft.com/office/powerpoint/2010/main" val="21761333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artalomrész képaláírással">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E3FB6193-5DA1-F420-5FDD-863B1970F3A8}"/>
              </a:ext>
            </a:extLst>
          </p:cNvPr>
          <p:cNvSpPr>
            <a:spLocks noGrp="1"/>
          </p:cNvSpPr>
          <p:nvPr>
            <p:ph type="title"/>
          </p:nvPr>
        </p:nvSpPr>
        <p:spPr>
          <a:xfrm>
            <a:off x="839788" y="457200"/>
            <a:ext cx="3932237" cy="1600200"/>
          </a:xfrm>
        </p:spPr>
        <p:txBody>
          <a:bodyPr anchor="b"/>
          <a:lstStyle>
            <a:lvl1pPr>
              <a:defRPr sz="3200"/>
            </a:lvl1pPr>
          </a:lstStyle>
          <a:p>
            <a:r>
              <a:rPr lang="hu-HU"/>
              <a:t>Mintacím szerkesztése</a:t>
            </a:r>
          </a:p>
        </p:txBody>
      </p:sp>
      <p:sp>
        <p:nvSpPr>
          <p:cNvPr id="3" name="Tartalom helye 2">
            <a:extLst>
              <a:ext uri="{FF2B5EF4-FFF2-40B4-BE49-F238E27FC236}">
                <a16:creationId xmlns:a16="http://schemas.microsoft.com/office/drawing/2014/main" id="{C50EB279-24BB-99A9-4ECF-096DDE5692C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4" name="Szöveg helye 3">
            <a:extLst>
              <a:ext uri="{FF2B5EF4-FFF2-40B4-BE49-F238E27FC236}">
                <a16:creationId xmlns:a16="http://schemas.microsoft.com/office/drawing/2014/main" id="{DAC96DEA-9240-D6DD-56FA-F36E0F3F47D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u-HU"/>
              <a:t>Mintaszöveg szerkesztése</a:t>
            </a:r>
          </a:p>
        </p:txBody>
      </p:sp>
      <p:sp>
        <p:nvSpPr>
          <p:cNvPr id="5" name="Dátum helye 4">
            <a:extLst>
              <a:ext uri="{FF2B5EF4-FFF2-40B4-BE49-F238E27FC236}">
                <a16:creationId xmlns:a16="http://schemas.microsoft.com/office/drawing/2014/main" id="{2AF78265-F757-CF5F-7C47-8B4A4347F033}"/>
              </a:ext>
            </a:extLst>
          </p:cNvPr>
          <p:cNvSpPr>
            <a:spLocks noGrp="1"/>
          </p:cNvSpPr>
          <p:nvPr>
            <p:ph type="dt" sz="half" idx="10"/>
          </p:nvPr>
        </p:nvSpPr>
        <p:spPr/>
        <p:txBody>
          <a:bodyPr/>
          <a:lstStyle/>
          <a:p>
            <a:fld id="{C9741485-25CB-48E2-BB11-49681C77BBB6}" type="datetimeFigureOut">
              <a:rPr lang="hu-HU" smtClean="0"/>
              <a:t>2024. 04. 19.</a:t>
            </a:fld>
            <a:endParaRPr lang="hu-HU"/>
          </a:p>
        </p:txBody>
      </p:sp>
      <p:sp>
        <p:nvSpPr>
          <p:cNvPr id="6" name="Élőláb helye 5">
            <a:extLst>
              <a:ext uri="{FF2B5EF4-FFF2-40B4-BE49-F238E27FC236}">
                <a16:creationId xmlns:a16="http://schemas.microsoft.com/office/drawing/2014/main" id="{E52A384F-70F0-50AE-81E6-E35D3229C46A}"/>
              </a:ext>
            </a:extLst>
          </p:cNvPr>
          <p:cNvSpPr>
            <a:spLocks noGrp="1"/>
          </p:cNvSpPr>
          <p:nvPr>
            <p:ph type="ftr" sz="quarter" idx="11"/>
          </p:nvPr>
        </p:nvSpPr>
        <p:spPr/>
        <p:txBody>
          <a:bodyPr/>
          <a:lstStyle/>
          <a:p>
            <a:endParaRPr lang="hu-HU"/>
          </a:p>
        </p:txBody>
      </p:sp>
      <p:sp>
        <p:nvSpPr>
          <p:cNvPr id="7" name="Dia számának helye 6">
            <a:extLst>
              <a:ext uri="{FF2B5EF4-FFF2-40B4-BE49-F238E27FC236}">
                <a16:creationId xmlns:a16="http://schemas.microsoft.com/office/drawing/2014/main" id="{A2D891F0-2529-AB9E-5646-75CDE4D432B1}"/>
              </a:ext>
            </a:extLst>
          </p:cNvPr>
          <p:cNvSpPr>
            <a:spLocks noGrp="1"/>
          </p:cNvSpPr>
          <p:nvPr>
            <p:ph type="sldNum" sz="quarter" idx="12"/>
          </p:nvPr>
        </p:nvSpPr>
        <p:spPr/>
        <p:txBody>
          <a:bodyPr/>
          <a:lstStyle/>
          <a:p>
            <a:fld id="{8EAC114A-4382-418B-8FD8-09DF8BE6F46F}" type="slidenum">
              <a:rPr lang="hu-HU" smtClean="0"/>
              <a:t>‹#›</a:t>
            </a:fld>
            <a:endParaRPr lang="hu-HU"/>
          </a:p>
        </p:txBody>
      </p:sp>
    </p:spTree>
    <p:extLst>
      <p:ext uri="{BB962C8B-B14F-4D97-AF65-F5344CB8AC3E}">
        <p14:creationId xmlns:p14="http://schemas.microsoft.com/office/powerpoint/2010/main" val="9757599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Kép képaláírással">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6A4B9829-2547-77C8-9A9C-34535E8A7A1B}"/>
              </a:ext>
            </a:extLst>
          </p:cNvPr>
          <p:cNvSpPr>
            <a:spLocks noGrp="1"/>
          </p:cNvSpPr>
          <p:nvPr>
            <p:ph type="title"/>
          </p:nvPr>
        </p:nvSpPr>
        <p:spPr>
          <a:xfrm>
            <a:off x="839788" y="457200"/>
            <a:ext cx="3932237" cy="1600200"/>
          </a:xfrm>
        </p:spPr>
        <p:txBody>
          <a:bodyPr anchor="b"/>
          <a:lstStyle>
            <a:lvl1pPr>
              <a:defRPr sz="3200"/>
            </a:lvl1pPr>
          </a:lstStyle>
          <a:p>
            <a:r>
              <a:rPr lang="hu-HU"/>
              <a:t>Mintacím szerkesztése</a:t>
            </a:r>
          </a:p>
        </p:txBody>
      </p:sp>
      <p:sp>
        <p:nvSpPr>
          <p:cNvPr id="3" name="Kép helye 2">
            <a:extLst>
              <a:ext uri="{FF2B5EF4-FFF2-40B4-BE49-F238E27FC236}">
                <a16:creationId xmlns:a16="http://schemas.microsoft.com/office/drawing/2014/main" id="{AD078F18-475F-F143-70D7-F2F9AA99451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u-HU"/>
          </a:p>
        </p:txBody>
      </p:sp>
      <p:sp>
        <p:nvSpPr>
          <p:cNvPr id="4" name="Szöveg helye 3">
            <a:extLst>
              <a:ext uri="{FF2B5EF4-FFF2-40B4-BE49-F238E27FC236}">
                <a16:creationId xmlns:a16="http://schemas.microsoft.com/office/drawing/2014/main" id="{27CCE98F-46B8-FAA4-46D5-0E64C107B87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u-HU"/>
              <a:t>Mintaszöveg szerkesztése</a:t>
            </a:r>
          </a:p>
        </p:txBody>
      </p:sp>
      <p:sp>
        <p:nvSpPr>
          <p:cNvPr id="5" name="Dátum helye 4">
            <a:extLst>
              <a:ext uri="{FF2B5EF4-FFF2-40B4-BE49-F238E27FC236}">
                <a16:creationId xmlns:a16="http://schemas.microsoft.com/office/drawing/2014/main" id="{37340D65-CE95-86BD-6D77-F16AB9376B3A}"/>
              </a:ext>
            </a:extLst>
          </p:cNvPr>
          <p:cNvSpPr>
            <a:spLocks noGrp="1"/>
          </p:cNvSpPr>
          <p:nvPr>
            <p:ph type="dt" sz="half" idx="10"/>
          </p:nvPr>
        </p:nvSpPr>
        <p:spPr/>
        <p:txBody>
          <a:bodyPr/>
          <a:lstStyle/>
          <a:p>
            <a:fld id="{C9741485-25CB-48E2-BB11-49681C77BBB6}" type="datetimeFigureOut">
              <a:rPr lang="hu-HU" smtClean="0"/>
              <a:t>2024. 04. 19.</a:t>
            </a:fld>
            <a:endParaRPr lang="hu-HU"/>
          </a:p>
        </p:txBody>
      </p:sp>
      <p:sp>
        <p:nvSpPr>
          <p:cNvPr id="6" name="Élőláb helye 5">
            <a:extLst>
              <a:ext uri="{FF2B5EF4-FFF2-40B4-BE49-F238E27FC236}">
                <a16:creationId xmlns:a16="http://schemas.microsoft.com/office/drawing/2014/main" id="{B2EED7D3-E8BE-7094-1A0D-48242FC5A3F3}"/>
              </a:ext>
            </a:extLst>
          </p:cNvPr>
          <p:cNvSpPr>
            <a:spLocks noGrp="1"/>
          </p:cNvSpPr>
          <p:nvPr>
            <p:ph type="ftr" sz="quarter" idx="11"/>
          </p:nvPr>
        </p:nvSpPr>
        <p:spPr/>
        <p:txBody>
          <a:bodyPr/>
          <a:lstStyle/>
          <a:p>
            <a:endParaRPr lang="hu-HU"/>
          </a:p>
        </p:txBody>
      </p:sp>
      <p:sp>
        <p:nvSpPr>
          <p:cNvPr id="7" name="Dia számának helye 6">
            <a:extLst>
              <a:ext uri="{FF2B5EF4-FFF2-40B4-BE49-F238E27FC236}">
                <a16:creationId xmlns:a16="http://schemas.microsoft.com/office/drawing/2014/main" id="{16F7ECA6-3C8F-3090-E86B-C8CE80FF1119}"/>
              </a:ext>
            </a:extLst>
          </p:cNvPr>
          <p:cNvSpPr>
            <a:spLocks noGrp="1"/>
          </p:cNvSpPr>
          <p:nvPr>
            <p:ph type="sldNum" sz="quarter" idx="12"/>
          </p:nvPr>
        </p:nvSpPr>
        <p:spPr/>
        <p:txBody>
          <a:bodyPr/>
          <a:lstStyle/>
          <a:p>
            <a:fld id="{8EAC114A-4382-418B-8FD8-09DF8BE6F46F}" type="slidenum">
              <a:rPr lang="hu-HU" smtClean="0"/>
              <a:t>‹#›</a:t>
            </a:fld>
            <a:endParaRPr lang="hu-HU"/>
          </a:p>
        </p:txBody>
      </p:sp>
    </p:spTree>
    <p:extLst>
      <p:ext uri="{BB962C8B-B14F-4D97-AF65-F5344CB8AC3E}">
        <p14:creationId xmlns:p14="http://schemas.microsoft.com/office/powerpoint/2010/main" val="16822654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Cím helye 1">
            <a:extLst>
              <a:ext uri="{FF2B5EF4-FFF2-40B4-BE49-F238E27FC236}">
                <a16:creationId xmlns:a16="http://schemas.microsoft.com/office/drawing/2014/main" id="{9FE54CDA-E762-673D-E737-903C4543775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hu-HU"/>
              <a:t>Mintacím szerkesztése</a:t>
            </a:r>
          </a:p>
        </p:txBody>
      </p:sp>
      <p:sp>
        <p:nvSpPr>
          <p:cNvPr id="3" name="Szöveg helye 2">
            <a:extLst>
              <a:ext uri="{FF2B5EF4-FFF2-40B4-BE49-F238E27FC236}">
                <a16:creationId xmlns:a16="http://schemas.microsoft.com/office/drawing/2014/main" id="{35DCB00A-ACE1-6F45-29C6-A0C73A86D4B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4" name="Dátum helye 3">
            <a:extLst>
              <a:ext uri="{FF2B5EF4-FFF2-40B4-BE49-F238E27FC236}">
                <a16:creationId xmlns:a16="http://schemas.microsoft.com/office/drawing/2014/main" id="{6B9B4A73-512C-6CD7-3248-27D41B2B394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9741485-25CB-48E2-BB11-49681C77BBB6}" type="datetimeFigureOut">
              <a:rPr lang="hu-HU" smtClean="0"/>
              <a:t>2024. 04. 19.</a:t>
            </a:fld>
            <a:endParaRPr lang="hu-HU"/>
          </a:p>
        </p:txBody>
      </p:sp>
      <p:sp>
        <p:nvSpPr>
          <p:cNvPr id="5" name="Élőláb helye 4">
            <a:extLst>
              <a:ext uri="{FF2B5EF4-FFF2-40B4-BE49-F238E27FC236}">
                <a16:creationId xmlns:a16="http://schemas.microsoft.com/office/drawing/2014/main" id="{6A37052B-D303-57D7-3281-F1902915F5C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hu-HU"/>
          </a:p>
        </p:txBody>
      </p:sp>
      <p:sp>
        <p:nvSpPr>
          <p:cNvPr id="6" name="Dia számának helye 5">
            <a:extLst>
              <a:ext uri="{FF2B5EF4-FFF2-40B4-BE49-F238E27FC236}">
                <a16:creationId xmlns:a16="http://schemas.microsoft.com/office/drawing/2014/main" id="{C55184F1-35FB-2E14-D90E-E09EC260734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EAC114A-4382-418B-8FD8-09DF8BE6F46F}" type="slidenum">
              <a:rPr lang="hu-HU" smtClean="0"/>
              <a:t>‹#›</a:t>
            </a:fld>
            <a:endParaRPr lang="hu-HU"/>
          </a:p>
        </p:txBody>
      </p:sp>
    </p:spTree>
    <p:extLst>
      <p:ext uri="{BB962C8B-B14F-4D97-AF65-F5344CB8AC3E}">
        <p14:creationId xmlns:p14="http://schemas.microsoft.com/office/powerpoint/2010/main" val="3604653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image" Target="../media/image7.emf"/><Relationship Id="rId13" Type="http://schemas.openxmlformats.org/officeDocument/2006/relationships/image" Target="../media/image12.png"/><Relationship Id="rId3" Type="http://schemas.openxmlformats.org/officeDocument/2006/relationships/image" Target="../media/image2.emf"/><Relationship Id="rId7" Type="http://schemas.openxmlformats.org/officeDocument/2006/relationships/image" Target="../media/image6.emf"/><Relationship Id="rId12" Type="http://schemas.openxmlformats.org/officeDocument/2006/relationships/image" Target="../media/image11.png"/><Relationship Id="rId2" Type="http://schemas.openxmlformats.org/officeDocument/2006/relationships/image" Target="../media/image1.wmf"/><Relationship Id="rId1" Type="http://schemas.openxmlformats.org/officeDocument/2006/relationships/slideLayout" Target="../slideLayouts/slideLayout2.xml"/><Relationship Id="rId6" Type="http://schemas.openxmlformats.org/officeDocument/2006/relationships/image" Target="../media/image5.emf"/><Relationship Id="rId11" Type="http://schemas.openxmlformats.org/officeDocument/2006/relationships/image" Target="../media/image10.png"/><Relationship Id="rId5" Type="http://schemas.openxmlformats.org/officeDocument/2006/relationships/image" Target="../media/image4.emf"/><Relationship Id="rId10" Type="http://schemas.openxmlformats.org/officeDocument/2006/relationships/image" Target="../media/image9.emf"/><Relationship Id="rId4" Type="http://schemas.openxmlformats.org/officeDocument/2006/relationships/image" Target="../media/image3.emf"/><Relationship Id="rId9" Type="http://schemas.openxmlformats.org/officeDocument/2006/relationships/image" Target="../media/image8.emf"/></Relationships>
</file>

<file path=ppt/slides/_rels/slide3.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825654AB-6BFF-508C-0F4B-33D4DEFDB2F6}"/>
              </a:ext>
            </a:extLst>
          </p:cNvPr>
          <p:cNvSpPr>
            <a:spLocks noGrp="1"/>
          </p:cNvSpPr>
          <p:nvPr>
            <p:ph type="ctrTitle"/>
          </p:nvPr>
        </p:nvSpPr>
        <p:spPr/>
        <p:txBody>
          <a:bodyPr/>
          <a:lstStyle/>
          <a:p>
            <a:r>
              <a:rPr lang="hu-HU" dirty="0"/>
              <a:t>Szenátusi tagválasztás</a:t>
            </a:r>
          </a:p>
        </p:txBody>
      </p:sp>
      <p:sp>
        <p:nvSpPr>
          <p:cNvPr id="3" name="Alcím 2">
            <a:extLst>
              <a:ext uri="{FF2B5EF4-FFF2-40B4-BE49-F238E27FC236}">
                <a16:creationId xmlns:a16="http://schemas.microsoft.com/office/drawing/2014/main" id="{E36FE567-CCC8-F965-99D6-FECB2E317011}"/>
              </a:ext>
            </a:extLst>
          </p:cNvPr>
          <p:cNvSpPr>
            <a:spLocks noGrp="1"/>
          </p:cNvSpPr>
          <p:nvPr>
            <p:ph type="subTitle" idx="1"/>
          </p:nvPr>
        </p:nvSpPr>
        <p:spPr/>
        <p:txBody>
          <a:bodyPr/>
          <a:lstStyle/>
          <a:p>
            <a:r>
              <a:rPr lang="hu-HU" dirty="0"/>
              <a:t>Útmutató</a:t>
            </a:r>
          </a:p>
        </p:txBody>
      </p:sp>
    </p:spTree>
    <p:extLst>
      <p:ext uri="{BB962C8B-B14F-4D97-AF65-F5344CB8AC3E}">
        <p14:creationId xmlns:p14="http://schemas.microsoft.com/office/powerpoint/2010/main" val="8957785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A19BBCE5-84F5-B1E9-289F-D50A80503B87}"/>
              </a:ext>
            </a:extLst>
          </p:cNvPr>
          <p:cNvSpPr>
            <a:spLocks noGrp="1"/>
          </p:cNvSpPr>
          <p:nvPr>
            <p:ph type="title"/>
          </p:nvPr>
        </p:nvSpPr>
        <p:spPr>
          <a:xfrm>
            <a:off x="838200" y="365126"/>
            <a:ext cx="10515600" cy="924832"/>
          </a:xfrm>
        </p:spPr>
        <p:txBody>
          <a:bodyPr/>
          <a:lstStyle/>
          <a:p>
            <a:r>
              <a:rPr lang="hu-HU" dirty="0"/>
              <a:t>Jelöltállítás – oktatók, kutatók és tanárok</a:t>
            </a:r>
          </a:p>
        </p:txBody>
      </p:sp>
      <p:sp>
        <p:nvSpPr>
          <p:cNvPr id="4" name="Szövegdoboz 3">
            <a:extLst>
              <a:ext uri="{FF2B5EF4-FFF2-40B4-BE49-F238E27FC236}">
                <a16:creationId xmlns:a16="http://schemas.microsoft.com/office/drawing/2014/main" id="{E35E7390-A07B-A701-513D-10D43116A91F}"/>
              </a:ext>
            </a:extLst>
          </p:cNvPr>
          <p:cNvSpPr txBox="1"/>
          <p:nvPr/>
        </p:nvSpPr>
        <p:spPr>
          <a:xfrm>
            <a:off x="2268855" y="1161481"/>
            <a:ext cx="7258867" cy="523220"/>
          </a:xfrm>
          <a:prstGeom prst="rect">
            <a:avLst/>
          </a:prstGeom>
          <a:noFill/>
        </p:spPr>
        <p:txBody>
          <a:bodyPr wrap="square" rtlCol="0">
            <a:spAutoFit/>
          </a:bodyPr>
          <a:lstStyle/>
          <a:p>
            <a:pPr algn="ctr"/>
            <a:r>
              <a:rPr lang="hu-HU" sz="2800" b="1" dirty="0"/>
              <a:t>2. szakasz: végleges jelöltlista összeállítása</a:t>
            </a:r>
          </a:p>
        </p:txBody>
      </p:sp>
      <p:sp>
        <p:nvSpPr>
          <p:cNvPr id="5" name="Szövegdoboz 4">
            <a:extLst>
              <a:ext uri="{FF2B5EF4-FFF2-40B4-BE49-F238E27FC236}">
                <a16:creationId xmlns:a16="http://schemas.microsoft.com/office/drawing/2014/main" id="{A52A47BD-11AA-4140-16A4-EEE2B3F9399E}"/>
              </a:ext>
            </a:extLst>
          </p:cNvPr>
          <p:cNvSpPr txBox="1"/>
          <p:nvPr/>
        </p:nvSpPr>
        <p:spPr>
          <a:xfrm>
            <a:off x="155121" y="1717485"/>
            <a:ext cx="7530195" cy="4832092"/>
          </a:xfrm>
          <a:prstGeom prst="rect">
            <a:avLst/>
          </a:prstGeom>
          <a:noFill/>
        </p:spPr>
        <p:txBody>
          <a:bodyPr wrap="square" rtlCol="0">
            <a:spAutoFit/>
          </a:bodyPr>
          <a:lstStyle/>
          <a:p>
            <a:pPr marL="342900" indent="-342900">
              <a:buAutoNum type="arabicPeriod"/>
            </a:pPr>
            <a:r>
              <a:rPr lang="hu-HU" sz="2800" dirty="0"/>
              <a:t>a jelölteket a leadott ajánlások csökkenő sorrendjébe állítják (az ajánlások száma legalább az összes aktív választójoggal rendelkező kari polgár számának 5% kell legyen);</a:t>
            </a:r>
          </a:p>
          <a:p>
            <a:pPr marL="342900" indent="-342900">
              <a:buAutoNum type="arabicPeriod"/>
            </a:pPr>
            <a:r>
              <a:rPr lang="hu-HU" sz="2800" dirty="0"/>
              <a:t>a VB elnöke a jelöltség elfogadásáról nyilatkoztatja a jelölteket;</a:t>
            </a:r>
          </a:p>
          <a:p>
            <a:pPr marL="342900" indent="-342900">
              <a:buAutoNum type="arabicPeriod"/>
            </a:pPr>
            <a:r>
              <a:rPr lang="hu-HU" sz="2800" dirty="0"/>
              <a:t>a jelölt két munkanapon belül dönt, döntését teljes bizonyító </a:t>
            </a:r>
            <a:r>
              <a:rPr lang="hu-HU" sz="2800" dirty="0" err="1"/>
              <a:t>erejű</a:t>
            </a:r>
            <a:r>
              <a:rPr lang="hu-HU" sz="2800" dirty="0"/>
              <a:t> magánokiratba foglaltan közli a VB elnökével;</a:t>
            </a:r>
          </a:p>
          <a:p>
            <a:pPr marL="342900" indent="-342900">
              <a:buAutoNum type="arabicPeriod"/>
            </a:pPr>
            <a:r>
              <a:rPr lang="hu-HU" sz="2800" dirty="0"/>
              <a:t>a VB meghatározza a tagjelöltek végleges listáját.</a:t>
            </a:r>
          </a:p>
        </p:txBody>
      </p:sp>
      <p:sp>
        <p:nvSpPr>
          <p:cNvPr id="6" name="Szövegdoboz 5">
            <a:extLst>
              <a:ext uri="{FF2B5EF4-FFF2-40B4-BE49-F238E27FC236}">
                <a16:creationId xmlns:a16="http://schemas.microsoft.com/office/drawing/2014/main" id="{32F1B482-D2A4-65F6-8BFA-40E59CE1F0F2}"/>
              </a:ext>
            </a:extLst>
          </p:cNvPr>
          <p:cNvSpPr txBox="1"/>
          <p:nvPr/>
        </p:nvSpPr>
        <p:spPr>
          <a:xfrm>
            <a:off x="7738952" y="1684701"/>
            <a:ext cx="4127838" cy="5016758"/>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hu-HU" sz="1100" b="1" dirty="0">
                <a:solidFill>
                  <a:schemeClr val="tx1"/>
                </a:solidFill>
              </a:rPr>
              <a:t>Teljes bizonyító </a:t>
            </a:r>
            <a:r>
              <a:rPr lang="hu-HU" sz="1100" b="1" dirty="0" err="1">
                <a:solidFill>
                  <a:schemeClr val="tx1"/>
                </a:solidFill>
              </a:rPr>
              <a:t>erejű</a:t>
            </a:r>
            <a:r>
              <a:rPr lang="hu-HU" sz="1100" b="1" dirty="0">
                <a:solidFill>
                  <a:schemeClr val="tx1"/>
                </a:solidFill>
              </a:rPr>
              <a:t> a magánokirat</a:t>
            </a:r>
            <a:r>
              <a:rPr lang="hu-HU" sz="1000" dirty="0"/>
              <a:t>, ha</a:t>
            </a:r>
          </a:p>
          <a:p>
            <a:r>
              <a:rPr lang="hu-HU" sz="1000" dirty="0"/>
              <a:t>a) a kiállító az okiratot saját kezűleg írta és aláírta,</a:t>
            </a:r>
          </a:p>
          <a:p>
            <a:r>
              <a:rPr lang="hu-HU" sz="1000" dirty="0"/>
              <a:t>b) két tanú igazolja, hogy az okirat aláírója a részben vagy egészben nem általa írt okiratot </a:t>
            </a:r>
            <a:r>
              <a:rPr lang="hu-HU" sz="1000" dirty="0" err="1"/>
              <a:t>előttük</a:t>
            </a:r>
            <a:r>
              <a:rPr lang="hu-HU" sz="1000" dirty="0"/>
              <a:t> írta alá, vagy aláírását </a:t>
            </a:r>
            <a:r>
              <a:rPr lang="hu-HU" sz="1000" dirty="0" err="1"/>
              <a:t>előttük</a:t>
            </a:r>
            <a:r>
              <a:rPr lang="hu-HU" sz="1000" dirty="0"/>
              <a:t> saját kezű aláírásának ismerte el; igazolásként az okiratot mindkét tanú aláírja, továbbá az okiraton a tanúk nevét és – ha törvény eltérően nem rendelkezik – lakóhelyét, ennek hiányában tartózkodási helyét olvashatóan is fel kell tüntetni,</a:t>
            </a:r>
          </a:p>
          <a:p>
            <a:r>
              <a:rPr lang="hu-HU" sz="1000" dirty="0"/>
              <a:t>c) az okirat aláírójának aláírását vagy kézjegyét az okiraton bíró vagy közjegyző hitelesíti,</a:t>
            </a:r>
          </a:p>
          <a:p>
            <a:r>
              <a:rPr lang="hu-HU" sz="1000" dirty="0"/>
              <a:t>d) az okiratot a jogi személy képviseletére jogosult személy a rá vonatkozó szabályok szerint megfelelően aláírja,</a:t>
            </a:r>
          </a:p>
          <a:p>
            <a:r>
              <a:rPr lang="hu-HU" sz="1000" dirty="0"/>
              <a:t>e) ügyvéd vagy kamarai jogtanácsos az általa készített okirat szabályszerű ellenjegyzésével bizonyítja, hogy az okirat aláírója a más által írt okiratot előtte írta alá vagy aláírását előtte saját kezű aláírásának ismerte el,</a:t>
            </a:r>
          </a:p>
          <a:p>
            <a:r>
              <a:rPr lang="hu-HU" sz="1000" dirty="0"/>
              <a:t>f) az elektronikus okiraton az aláíró a minősített vagy minősített tanúsítványon alapuló fokozott biztonságú elektronikus aláírását vagy bélyegzőjét helyezte el, és – amennyiben jogszabály úgy rendelkezik – azon időbélyegzőt helyez el,</a:t>
            </a:r>
          </a:p>
          <a:p>
            <a:r>
              <a:rPr lang="hu-HU" sz="1000" dirty="0"/>
              <a:t>g) az elektronikus okiratot az aláíró a Kormány rendeletében meghatározott azonosításra visszavezetett dokumentumhitelesítés szolgáltatással hitelesíti, vagy</a:t>
            </a:r>
          </a:p>
          <a:p>
            <a:r>
              <a:rPr lang="hu-HU" sz="1000" dirty="0"/>
              <a:t>h) olyan, törvényben vagy kormányrendeletben meghatározott szolgáltatás, vagy zárt rendszerben alkalmazott, tanúsított bizalmi szolgáltatás keretében jött létre, ahol a szolgáltató az okiratot a kiállító azonosításán keresztül a kiállító személyéhez rendeli és a személyhez rendelést a kiállító saját kezű aláírására egyértelműen visszavezethető adattal együtt vagy az alapján hitelesen igazolja; továbbá a szolgáltató az egyértelmű személyhez rendelésről kiállított igazolást elektronikus dokumentumba kapcsolt, elválaszthatatlan záradékba foglalja és azt az okirattal együtt legalább minősített tanúsítványon alapuló fokozott biztonságú elektronikus bélyegzővel és minősített időbélyegzővel látja el,</a:t>
            </a:r>
          </a:p>
        </p:txBody>
      </p:sp>
    </p:spTree>
    <p:extLst>
      <p:ext uri="{BB962C8B-B14F-4D97-AF65-F5344CB8AC3E}">
        <p14:creationId xmlns:p14="http://schemas.microsoft.com/office/powerpoint/2010/main" val="38648797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60640D28-E76C-28A7-1B02-DEF62C6F4D6A}"/>
              </a:ext>
            </a:extLst>
          </p:cNvPr>
          <p:cNvSpPr>
            <a:spLocks noGrp="1"/>
          </p:cNvSpPr>
          <p:nvPr>
            <p:ph type="title"/>
          </p:nvPr>
        </p:nvSpPr>
        <p:spPr/>
        <p:txBody>
          <a:bodyPr/>
          <a:lstStyle/>
          <a:p>
            <a:r>
              <a:rPr lang="hu-HU" dirty="0"/>
              <a:t>Jelöltállítás – oktatók, kutatók és tanárok</a:t>
            </a:r>
          </a:p>
        </p:txBody>
      </p:sp>
      <p:sp>
        <p:nvSpPr>
          <p:cNvPr id="3" name="Tartalom helye 2">
            <a:extLst>
              <a:ext uri="{FF2B5EF4-FFF2-40B4-BE49-F238E27FC236}">
                <a16:creationId xmlns:a16="http://schemas.microsoft.com/office/drawing/2014/main" id="{AAFDA24F-5708-8083-BA0A-FB8E31D94509}"/>
              </a:ext>
            </a:extLst>
          </p:cNvPr>
          <p:cNvSpPr>
            <a:spLocks noGrp="1"/>
          </p:cNvSpPr>
          <p:nvPr>
            <p:ph idx="1"/>
          </p:nvPr>
        </p:nvSpPr>
        <p:spPr>
          <a:xfrm>
            <a:off x="838200" y="1351800"/>
            <a:ext cx="10515600" cy="1258397"/>
          </a:xfrm>
        </p:spPr>
        <p:txBody>
          <a:bodyPr>
            <a:normAutofit/>
          </a:bodyPr>
          <a:lstStyle/>
          <a:p>
            <a:pPr marL="0" indent="0">
              <a:buNone/>
            </a:pPr>
            <a:r>
              <a:rPr lang="hu-HU" dirty="0"/>
              <a:t>A </a:t>
            </a:r>
            <a:r>
              <a:rPr lang="hu-HU" b="1" dirty="0"/>
              <a:t>végleges jelöltlistán </a:t>
            </a:r>
            <a:r>
              <a:rPr lang="hu-HU" dirty="0"/>
              <a:t>szerepeltethető jelöltek száma a karon foglalkoztatott (aktív választójoggal rendelkező) oktatók, kutatók és tanárok számától függ a következők szerint:</a:t>
            </a:r>
          </a:p>
        </p:txBody>
      </p:sp>
      <p:sp>
        <p:nvSpPr>
          <p:cNvPr id="4" name="Szövegdoboz 3">
            <a:extLst>
              <a:ext uri="{FF2B5EF4-FFF2-40B4-BE49-F238E27FC236}">
                <a16:creationId xmlns:a16="http://schemas.microsoft.com/office/drawing/2014/main" id="{013E3FA1-652E-F8EF-1F3E-DEB6A4FA6A50}"/>
              </a:ext>
            </a:extLst>
          </p:cNvPr>
          <p:cNvSpPr txBox="1"/>
          <p:nvPr/>
        </p:nvSpPr>
        <p:spPr>
          <a:xfrm>
            <a:off x="929020" y="2578879"/>
            <a:ext cx="10010529" cy="2677656"/>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hu-HU" sz="2800" dirty="0"/>
              <a:t>A jelöltek száma, ha az aktív választójoggal rendelkező oktatók, kutatók és tanárok száma:</a:t>
            </a:r>
          </a:p>
          <a:p>
            <a:pPr marL="285750" indent="-285750">
              <a:buFont typeface="Arial" panose="020B0604020202020204" pitchFamily="34" charset="0"/>
              <a:buChar char="•"/>
            </a:pPr>
            <a:r>
              <a:rPr lang="hu-HU" sz="2800" dirty="0"/>
              <a:t>nem több százötven főnél, öt fő;</a:t>
            </a:r>
          </a:p>
          <a:p>
            <a:pPr marL="285750" indent="-285750">
              <a:buFont typeface="Arial" panose="020B0604020202020204" pitchFamily="34" charset="0"/>
              <a:buChar char="•"/>
            </a:pPr>
            <a:r>
              <a:rPr lang="hu-HU" sz="2800" dirty="0"/>
              <a:t>a százötven főt meghaladja, de nem több kétszáz főnél, hét fő;</a:t>
            </a:r>
          </a:p>
          <a:p>
            <a:pPr marL="285750" indent="-285750">
              <a:buFont typeface="Arial" panose="020B0604020202020204" pitchFamily="34" charset="0"/>
              <a:buChar char="•"/>
            </a:pPr>
            <a:r>
              <a:rPr lang="hu-HU" sz="2800" dirty="0"/>
              <a:t>a kétszáz főt meghaladja, de nem több háromszáz főnél, kilenc fő;</a:t>
            </a:r>
          </a:p>
          <a:p>
            <a:pPr marL="285750" indent="-285750">
              <a:buFont typeface="Arial" panose="020B0604020202020204" pitchFamily="34" charset="0"/>
              <a:buChar char="•"/>
            </a:pPr>
            <a:r>
              <a:rPr lang="hu-HU" sz="2800" dirty="0"/>
              <a:t>a háromszáz főt meghaladja, tizenegy fő.</a:t>
            </a:r>
          </a:p>
        </p:txBody>
      </p:sp>
      <p:sp>
        <p:nvSpPr>
          <p:cNvPr id="5" name="Szövegdoboz 4">
            <a:extLst>
              <a:ext uri="{FF2B5EF4-FFF2-40B4-BE49-F238E27FC236}">
                <a16:creationId xmlns:a16="http://schemas.microsoft.com/office/drawing/2014/main" id="{9B263295-FCC1-9510-B131-C6180B1C9B8A}"/>
              </a:ext>
            </a:extLst>
          </p:cNvPr>
          <p:cNvSpPr txBox="1"/>
          <p:nvPr/>
        </p:nvSpPr>
        <p:spPr>
          <a:xfrm>
            <a:off x="929020" y="5436078"/>
            <a:ext cx="10010529" cy="1015663"/>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r>
              <a:rPr lang="hu-HU" sz="2000" b="1" dirty="0"/>
              <a:t>Ha a jelöltség el nem fogadása miatt a választható jelöltek száma a megadottnál kevesebb, de legalább NÉGY fő, a választás megtartható. Ha a választható jelöltek száma kevesebb, mint NÉGY fő, akkor a jelöltállítást meg kell ismételni.</a:t>
            </a:r>
          </a:p>
        </p:txBody>
      </p:sp>
    </p:spTree>
    <p:extLst>
      <p:ext uri="{BB962C8B-B14F-4D97-AF65-F5344CB8AC3E}">
        <p14:creationId xmlns:p14="http://schemas.microsoft.com/office/powerpoint/2010/main" val="38516786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CA196B35-6A6E-98FA-6AF0-A40764B765B2}"/>
              </a:ext>
            </a:extLst>
          </p:cNvPr>
          <p:cNvSpPr>
            <a:spLocks noGrp="1"/>
          </p:cNvSpPr>
          <p:nvPr>
            <p:ph type="title"/>
          </p:nvPr>
        </p:nvSpPr>
        <p:spPr/>
        <p:txBody>
          <a:bodyPr/>
          <a:lstStyle/>
          <a:p>
            <a:r>
              <a:rPr lang="hu-HU" dirty="0"/>
              <a:t>Jelöltállítás – nem oktató-kutató-tanár</a:t>
            </a:r>
          </a:p>
        </p:txBody>
      </p:sp>
      <p:sp>
        <p:nvSpPr>
          <p:cNvPr id="4" name="Tekercs: függőleges 3">
            <a:extLst>
              <a:ext uri="{FF2B5EF4-FFF2-40B4-BE49-F238E27FC236}">
                <a16:creationId xmlns:a16="http://schemas.microsoft.com/office/drawing/2014/main" id="{BF30B718-556D-ED7A-6F50-94FB9281CFC4}"/>
              </a:ext>
            </a:extLst>
          </p:cNvPr>
          <p:cNvSpPr/>
          <p:nvPr/>
        </p:nvSpPr>
        <p:spPr>
          <a:xfrm>
            <a:off x="424319" y="2224175"/>
            <a:ext cx="3096491" cy="2996737"/>
          </a:xfrm>
          <a:prstGeom prst="verticalScroll">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hu-HU" dirty="0"/>
              <a:t>Ajánlóív:</a:t>
            </a:r>
          </a:p>
          <a:p>
            <a:pPr algn="ctr"/>
            <a:endParaRPr lang="hu-HU" dirty="0"/>
          </a:p>
          <a:p>
            <a:pPr algn="ctr"/>
            <a:r>
              <a:rPr lang="hu-HU" dirty="0"/>
              <a:t>minden, az átfogó szervezeti egységben passzív választójoggal rendelkező nem oktató-kutató-tanár egyetemi polgár</a:t>
            </a:r>
          </a:p>
        </p:txBody>
      </p:sp>
      <p:pic>
        <p:nvPicPr>
          <p:cNvPr id="5122" name="Picture 2" descr="Performance Appraisal Checklist For Manager And Employees">
            <a:extLst>
              <a:ext uri="{FF2B5EF4-FFF2-40B4-BE49-F238E27FC236}">
                <a16:creationId xmlns:a16="http://schemas.microsoft.com/office/drawing/2014/main" id="{A69AB027-87CC-8EC0-11C3-8CE8D717061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03601" y="2747282"/>
            <a:ext cx="2692400" cy="1514475"/>
          </a:xfrm>
          <a:prstGeom prst="rect">
            <a:avLst/>
          </a:prstGeom>
          <a:noFill/>
          <a:extLst>
            <a:ext uri="{909E8E84-426E-40DD-AFC4-6F175D3DCCD1}">
              <a14:hiddenFill xmlns:a14="http://schemas.microsoft.com/office/drawing/2010/main">
                <a:solidFill>
                  <a:srgbClr val="FFFFFF"/>
                </a:solidFill>
              </a14:hiddenFill>
            </a:ext>
          </a:extLst>
        </p:spPr>
      </p:pic>
      <p:sp>
        <p:nvSpPr>
          <p:cNvPr id="5" name="Szövegdoboz 4">
            <a:extLst>
              <a:ext uri="{FF2B5EF4-FFF2-40B4-BE49-F238E27FC236}">
                <a16:creationId xmlns:a16="http://schemas.microsoft.com/office/drawing/2014/main" id="{DCAD2073-3BFC-F02F-3C0F-F9CC6F50C8B4}"/>
              </a:ext>
            </a:extLst>
          </p:cNvPr>
          <p:cNvSpPr txBox="1"/>
          <p:nvPr/>
        </p:nvSpPr>
        <p:spPr>
          <a:xfrm>
            <a:off x="3407674" y="4309530"/>
            <a:ext cx="2688326" cy="1200329"/>
          </a:xfrm>
          <a:prstGeom prst="rect">
            <a:avLst/>
          </a:prstGeom>
          <a:noFill/>
        </p:spPr>
        <p:txBody>
          <a:bodyPr wrap="square" rtlCol="0">
            <a:spAutoFit/>
          </a:bodyPr>
          <a:lstStyle/>
          <a:p>
            <a:pPr algn="ctr"/>
            <a:r>
              <a:rPr lang="hu-HU" dirty="0"/>
              <a:t>Ajánlás: </a:t>
            </a:r>
            <a:br>
              <a:rPr lang="hu-HU" dirty="0"/>
            </a:br>
            <a:r>
              <a:rPr lang="hu-HU" dirty="0"/>
              <a:t>papír alapú szavazólapon, titkosan, átfogó szervezeti egységenként</a:t>
            </a:r>
          </a:p>
        </p:txBody>
      </p:sp>
      <p:sp>
        <p:nvSpPr>
          <p:cNvPr id="6" name="Szövegdoboz 5">
            <a:extLst>
              <a:ext uri="{FF2B5EF4-FFF2-40B4-BE49-F238E27FC236}">
                <a16:creationId xmlns:a16="http://schemas.microsoft.com/office/drawing/2014/main" id="{F1BCA899-7B46-E36D-08CF-C667762EAFFD}"/>
              </a:ext>
            </a:extLst>
          </p:cNvPr>
          <p:cNvSpPr txBox="1"/>
          <p:nvPr/>
        </p:nvSpPr>
        <p:spPr>
          <a:xfrm>
            <a:off x="6282417" y="2340552"/>
            <a:ext cx="5241471" cy="2031325"/>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hu-HU" dirty="0"/>
              <a:t>Ajánlható jelöltek száma, ha a foglalkoztatottak száma:</a:t>
            </a:r>
          </a:p>
          <a:p>
            <a:pPr marL="285750" indent="-285750">
              <a:buFont typeface="Arial" panose="020B0604020202020204" pitchFamily="34" charset="0"/>
              <a:buChar char="•"/>
            </a:pPr>
            <a:r>
              <a:rPr lang="hu-HU" dirty="0"/>
              <a:t>nem több ötven főnél, egy fő;</a:t>
            </a:r>
          </a:p>
          <a:p>
            <a:pPr marL="285750" indent="-285750">
              <a:buFont typeface="Arial" panose="020B0604020202020204" pitchFamily="34" charset="0"/>
              <a:buChar char="•"/>
            </a:pPr>
            <a:r>
              <a:rPr lang="hu-HU" dirty="0"/>
              <a:t>az ötven főt meghaladja, de nem több száz főnél, kettő fő;</a:t>
            </a:r>
          </a:p>
          <a:p>
            <a:pPr marL="285750" indent="-285750">
              <a:buFont typeface="Arial" panose="020B0604020202020204" pitchFamily="34" charset="0"/>
              <a:buChar char="•"/>
            </a:pPr>
            <a:r>
              <a:rPr lang="hu-HU" dirty="0"/>
              <a:t>a száz főt meghaladja, de nem több kettőszáz főnél, három fő;</a:t>
            </a:r>
          </a:p>
          <a:p>
            <a:pPr marL="285750" indent="-285750">
              <a:buFont typeface="Arial" panose="020B0604020202020204" pitchFamily="34" charset="0"/>
              <a:buChar char="•"/>
            </a:pPr>
            <a:r>
              <a:rPr lang="hu-HU" dirty="0"/>
              <a:t>a kettőszáz főt meghaladja, négy fő</a:t>
            </a:r>
          </a:p>
        </p:txBody>
      </p:sp>
      <p:sp>
        <p:nvSpPr>
          <p:cNvPr id="7" name="Szövegdoboz 6">
            <a:extLst>
              <a:ext uri="{FF2B5EF4-FFF2-40B4-BE49-F238E27FC236}">
                <a16:creationId xmlns:a16="http://schemas.microsoft.com/office/drawing/2014/main" id="{AC028B89-B99B-6CAC-948A-6C72AF439A8A}"/>
              </a:ext>
            </a:extLst>
          </p:cNvPr>
          <p:cNvSpPr txBox="1"/>
          <p:nvPr/>
        </p:nvSpPr>
        <p:spPr>
          <a:xfrm>
            <a:off x="6282416" y="4503787"/>
            <a:ext cx="5241471" cy="1569660"/>
          </a:xfrm>
          <a:prstGeom prst="rect">
            <a:avLst/>
          </a:prstGeom>
          <a:noFill/>
        </p:spPr>
        <p:txBody>
          <a:bodyPr wrap="square" rtlCol="0">
            <a:spAutoFit/>
          </a:bodyPr>
          <a:lstStyle/>
          <a:p>
            <a:r>
              <a:rPr lang="hu-HU" sz="2400" b="1" dirty="0"/>
              <a:t>Szervezi és lebonyolítja: </a:t>
            </a:r>
          </a:p>
          <a:p>
            <a:r>
              <a:rPr lang="hu-HU" sz="2400" b="1" dirty="0"/>
              <a:t>karonként a dékáni hivatal, valamint </a:t>
            </a:r>
            <a:r>
              <a:rPr lang="hu-HU" sz="2400" b="1" dirty="0" err="1"/>
              <a:t>Közalk</a:t>
            </a:r>
            <a:r>
              <a:rPr lang="hu-HU" sz="2400" b="1" dirty="0"/>
              <a:t>. Tanács melletti VB;</a:t>
            </a:r>
          </a:p>
          <a:p>
            <a:r>
              <a:rPr lang="hu-HU" sz="2400" b="1" dirty="0"/>
              <a:t>Legalább 48 óra, munkanapokon;</a:t>
            </a:r>
          </a:p>
        </p:txBody>
      </p:sp>
      <p:sp>
        <p:nvSpPr>
          <p:cNvPr id="8" name="Szövegdoboz 7">
            <a:extLst>
              <a:ext uri="{FF2B5EF4-FFF2-40B4-BE49-F238E27FC236}">
                <a16:creationId xmlns:a16="http://schemas.microsoft.com/office/drawing/2014/main" id="{C960375C-26F2-EE51-64BA-99FAB561E6CF}"/>
              </a:ext>
            </a:extLst>
          </p:cNvPr>
          <p:cNvSpPr txBox="1"/>
          <p:nvPr/>
        </p:nvSpPr>
        <p:spPr>
          <a:xfrm>
            <a:off x="1740353" y="5812182"/>
            <a:ext cx="2749022" cy="369332"/>
          </a:xfrm>
          <a:prstGeom prst="rect">
            <a:avLst/>
          </a:prstGeom>
        </p:spPr>
        <p:style>
          <a:lnRef idx="1">
            <a:schemeClr val="accent2"/>
          </a:lnRef>
          <a:fillRef idx="2">
            <a:schemeClr val="accent2"/>
          </a:fillRef>
          <a:effectRef idx="1">
            <a:schemeClr val="accent2"/>
          </a:effectRef>
          <a:fontRef idx="minor">
            <a:schemeClr val="dk1"/>
          </a:fontRef>
        </p:style>
        <p:txBody>
          <a:bodyPr wrap="none" rtlCol="0">
            <a:spAutoFit/>
          </a:bodyPr>
          <a:lstStyle/>
          <a:p>
            <a:r>
              <a:rPr lang="hu-HU" b="1" dirty="0"/>
              <a:t>Érvényességi feltétel: nincs</a:t>
            </a:r>
          </a:p>
        </p:txBody>
      </p:sp>
      <p:sp>
        <p:nvSpPr>
          <p:cNvPr id="9" name="Szövegdoboz 8">
            <a:extLst>
              <a:ext uri="{FF2B5EF4-FFF2-40B4-BE49-F238E27FC236}">
                <a16:creationId xmlns:a16="http://schemas.microsoft.com/office/drawing/2014/main" id="{2797660E-3895-EBFA-B424-D2FB9C7080C5}"/>
              </a:ext>
            </a:extLst>
          </p:cNvPr>
          <p:cNvSpPr txBox="1"/>
          <p:nvPr/>
        </p:nvSpPr>
        <p:spPr>
          <a:xfrm>
            <a:off x="2713808" y="1222713"/>
            <a:ext cx="6030141" cy="523220"/>
          </a:xfrm>
          <a:prstGeom prst="rect">
            <a:avLst/>
          </a:prstGeom>
          <a:noFill/>
        </p:spPr>
        <p:txBody>
          <a:bodyPr wrap="square" rtlCol="0">
            <a:spAutoFit/>
          </a:bodyPr>
          <a:lstStyle/>
          <a:p>
            <a:pPr algn="ctr"/>
            <a:r>
              <a:rPr lang="hu-HU" sz="2800" b="1" dirty="0"/>
              <a:t>1. szakasz: jelöltek ajánlása</a:t>
            </a:r>
          </a:p>
        </p:txBody>
      </p:sp>
    </p:spTree>
    <p:extLst>
      <p:ext uri="{BB962C8B-B14F-4D97-AF65-F5344CB8AC3E}">
        <p14:creationId xmlns:p14="http://schemas.microsoft.com/office/powerpoint/2010/main" val="28858124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FA9B7337-EFEC-B40D-F34A-407B50046E54}"/>
              </a:ext>
            </a:extLst>
          </p:cNvPr>
          <p:cNvSpPr>
            <a:spLocks noGrp="1"/>
          </p:cNvSpPr>
          <p:nvPr>
            <p:ph type="title"/>
          </p:nvPr>
        </p:nvSpPr>
        <p:spPr>
          <a:xfrm>
            <a:off x="838200" y="365126"/>
            <a:ext cx="10515600" cy="973818"/>
          </a:xfrm>
        </p:spPr>
        <p:txBody>
          <a:bodyPr/>
          <a:lstStyle/>
          <a:p>
            <a:r>
              <a:rPr lang="hu-HU" dirty="0"/>
              <a:t>Jelöltállítás – nem oktató-kutató-tanár</a:t>
            </a:r>
          </a:p>
        </p:txBody>
      </p:sp>
      <p:sp>
        <p:nvSpPr>
          <p:cNvPr id="4" name="Szövegdoboz 3">
            <a:extLst>
              <a:ext uri="{FF2B5EF4-FFF2-40B4-BE49-F238E27FC236}">
                <a16:creationId xmlns:a16="http://schemas.microsoft.com/office/drawing/2014/main" id="{DDA26FD1-63E6-4738-918E-872BC7676535}"/>
              </a:ext>
            </a:extLst>
          </p:cNvPr>
          <p:cNvSpPr txBox="1"/>
          <p:nvPr/>
        </p:nvSpPr>
        <p:spPr>
          <a:xfrm>
            <a:off x="2268855" y="1161481"/>
            <a:ext cx="7258867" cy="523220"/>
          </a:xfrm>
          <a:prstGeom prst="rect">
            <a:avLst/>
          </a:prstGeom>
          <a:noFill/>
        </p:spPr>
        <p:txBody>
          <a:bodyPr wrap="square" rtlCol="0">
            <a:spAutoFit/>
          </a:bodyPr>
          <a:lstStyle/>
          <a:p>
            <a:pPr algn="ctr"/>
            <a:r>
              <a:rPr lang="hu-HU" sz="2800" b="1" dirty="0"/>
              <a:t>2. szakasz: végleges jelöltlista összeállítása</a:t>
            </a:r>
          </a:p>
        </p:txBody>
      </p:sp>
      <p:sp>
        <p:nvSpPr>
          <p:cNvPr id="5" name="Szövegdoboz 4">
            <a:extLst>
              <a:ext uri="{FF2B5EF4-FFF2-40B4-BE49-F238E27FC236}">
                <a16:creationId xmlns:a16="http://schemas.microsoft.com/office/drawing/2014/main" id="{188B07FA-59E3-298D-871C-1E3E4047AB3F}"/>
              </a:ext>
            </a:extLst>
          </p:cNvPr>
          <p:cNvSpPr txBox="1"/>
          <p:nvPr/>
        </p:nvSpPr>
        <p:spPr>
          <a:xfrm>
            <a:off x="510268" y="2147208"/>
            <a:ext cx="7184571" cy="3970318"/>
          </a:xfrm>
          <a:prstGeom prst="rect">
            <a:avLst/>
          </a:prstGeom>
          <a:noFill/>
        </p:spPr>
        <p:txBody>
          <a:bodyPr wrap="square" rtlCol="0">
            <a:spAutoFit/>
          </a:bodyPr>
          <a:lstStyle/>
          <a:p>
            <a:pPr marL="342900" indent="-342900">
              <a:buAutoNum type="arabicPeriod"/>
            </a:pPr>
            <a:r>
              <a:rPr lang="hu-HU" sz="2800" dirty="0"/>
              <a:t>a jelölteket a leadott ajánlások csökkenő sorrendjébe állítják;</a:t>
            </a:r>
          </a:p>
          <a:p>
            <a:pPr marL="342900" indent="-342900">
              <a:buAutoNum type="arabicPeriod"/>
            </a:pPr>
            <a:r>
              <a:rPr lang="hu-HU" sz="2800" dirty="0"/>
              <a:t>a VB elnöke a jelöltség elfogadásáról nyilatkoztatja a jelölteket;</a:t>
            </a:r>
          </a:p>
          <a:p>
            <a:pPr marL="342900" indent="-342900">
              <a:buAutoNum type="arabicPeriod"/>
            </a:pPr>
            <a:r>
              <a:rPr lang="hu-HU" sz="2800" dirty="0"/>
              <a:t>a jelölt két munkanapon belül dönt, döntését teljes bizonyító </a:t>
            </a:r>
            <a:r>
              <a:rPr lang="hu-HU" sz="2800" dirty="0" err="1"/>
              <a:t>erejű</a:t>
            </a:r>
            <a:r>
              <a:rPr lang="hu-HU" sz="2800" dirty="0"/>
              <a:t> magánokiratba foglaltan közli a VB elnökével;</a:t>
            </a:r>
          </a:p>
          <a:p>
            <a:pPr marL="342900" indent="-342900">
              <a:buAutoNum type="arabicPeriod"/>
            </a:pPr>
            <a:r>
              <a:rPr lang="hu-HU" sz="2800" dirty="0"/>
              <a:t>a VB meghatározza a tagjelöltek végleges listáját.</a:t>
            </a:r>
          </a:p>
        </p:txBody>
      </p:sp>
      <p:sp>
        <p:nvSpPr>
          <p:cNvPr id="6" name="Szövegdoboz 5">
            <a:extLst>
              <a:ext uri="{FF2B5EF4-FFF2-40B4-BE49-F238E27FC236}">
                <a16:creationId xmlns:a16="http://schemas.microsoft.com/office/drawing/2014/main" id="{C1D79DDC-EF03-C967-0189-E0950B2E71A0}"/>
              </a:ext>
            </a:extLst>
          </p:cNvPr>
          <p:cNvSpPr txBox="1"/>
          <p:nvPr/>
        </p:nvSpPr>
        <p:spPr>
          <a:xfrm>
            <a:off x="7738952" y="1684701"/>
            <a:ext cx="4127838" cy="5016758"/>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hu-HU" sz="1100" b="1" dirty="0">
                <a:solidFill>
                  <a:schemeClr val="tx1"/>
                </a:solidFill>
              </a:rPr>
              <a:t>Teljes bizonyító </a:t>
            </a:r>
            <a:r>
              <a:rPr lang="hu-HU" sz="1100" b="1" dirty="0" err="1">
                <a:solidFill>
                  <a:schemeClr val="tx1"/>
                </a:solidFill>
              </a:rPr>
              <a:t>erejű</a:t>
            </a:r>
            <a:r>
              <a:rPr lang="hu-HU" sz="1100" b="1" dirty="0">
                <a:solidFill>
                  <a:schemeClr val="tx1"/>
                </a:solidFill>
              </a:rPr>
              <a:t> a magánokirat</a:t>
            </a:r>
            <a:r>
              <a:rPr lang="hu-HU" sz="1000" dirty="0"/>
              <a:t>, ha</a:t>
            </a:r>
          </a:p>
          <a:p>
            <a:r>
              <a:rPr lang="hu-HU" sz="1000" dirty="0"/>
              <a:t>a) a kiállító az okiratot saját kezűleg írta és aláírta,</a:t>
            </a:r>
          </a:p>
          <a:p>
            <a:r>
              <a:rPr lang="hu-HU" sz="1000" dirty="0"/>
              <a:t>b) két tanú igazolja, hogy az okirat aláírója a részben vagy egészben nem általa írt okiratot </a:t>
            </a:r>
            <a:r>
              <a:rPr lang="hu-HU" sz="1000" dirty="0" err="1"/>
              <a:t>előttük</a:t>
            </a:r>
            <a:r>
              <a:rPr lang="hu-HU" sz="1000" dirty="0"/>
              <a:t> írta alá, vagy aláírását </a:t>
            </a:r>
            <a:r>
              <a:rPr lang="hu-HU" sz="1000" dirty="0" err="1"/>
              <a:t>előttük</a:t>
            </a:r>
            <a:r>
              <a:rPr lang="hu-HU" sz="1000" dirty="0"/>
              <a:t> saját kezű aláírásának ismerte el; igazolásként az okiratot mindkét tanú aláírja, továbbá az okiraton a tanúk nevét és – ha törvény eltérően nem rendelkezik – lakóhelyét, ennek hiányában tartózkodási helyét olvashatóan is fel kell tüntetni,</a:t>
            </a:r>
          </a:p>
          <a:p>
            <a:r>
              <a:rPr lang="hu-HU" sz="1000" dirty="0"/>
              <a:t>c) az okirat aláírójának aláírását vagy kézjegyét az okiraton bíró vagy közjegyző hitelesíti,</a:t>
            </a:r>
          </a:p>
          <a:p>
            <a:r>
              <a:rPr lang="hu-HU" sz="1000" dirty="0"/>
              <a:t>d) az okiratot a jogi személy képviseletére jogosult személy a rá vonatkozó szabályok szerint megfelelően aláírja,</a:t>
            </a:r>
          </a:p>
          <a:p>
            <a:r>
              <a:rPr lang="hu-HU" sz="1000" dirty="0"/>
              <a:t>e) ügyvéd vagy kamarai jogtanácsos az általa készített okirat szabályszerű ellenjegyzésével bizonyítja, hogy az okirat aláírója a más által írt okiratot előtte írta alá vagy aláírását előtte saját kezű aláírásának ismerte el,</a:t>
            </a:r>
          </a:p>
          <a:p>
            <a:r>
              <a:rPr lang="hu-HU" sz="1000" dirty="0"/>
              <a:t>f) az elektronikus okiraton az aláíró a minősített vagy minősített tanúsítványon alapuló fokozott biztonságú elektronikus aláírását vagy bélyegzőjét helyezte el, és – amennyiben jogszabály úgy rendelkezik – azon időbélyegzőt helyez el,</a:t>
            </a:r>
          </a:p>
          <a:p>
            <a:r>
              <a:rPr lang="hu-HU" sz="1000" dirty="0"/>
              <a:t>g) az elektronikus okiratot az aláíró a Kormány rendeletében meghatározott azonosításra visszavezetett dokumentumhitelesítés szolgáltatással hitelesíti, vagy</a:t>
            </a:r>
          </a:p>
          <a:p>
            <a:r>
              <a:rPr lang="hu-HU" sz="1000" dirty="0"/>
              <a:t>h) olyan, törvényben vagy kormányrendeletben meghatározott szolgáltatás, vagy zárt rendszerben alkalmazott, tanúsított bizalmi szolgáltatás keretében jött létre, ahol a szolgáltató az okiratot a kiállító azonosításán keresztül a kiállító személyéhez rendeli és a személyhez rendelést a kiállító saját kezű aláírására egyértelműen visszavezethető adattal együtt vagy az alapján hitelesen igazolja; továbbá a szolgáltató az egyértelmű személyhez rendelésről kiállított igazolást elektronikus dokumentumba kapcsolt, elválaszthatatlan záradékba foglalja és azt az okirattal együtt legalább minősített tanúsítványon alapuló fokozott biztonságú elektronikus bélyegzővel és minősített időbélyegzővel látja el,</a:t>
            </a:r>
          </a:p>
        </p:txBody>
      </p:sp>
    </p:spTree>
    <p:extLst>
      <p:ext uri="{BB962C8B-B14F-4D97-AF65-F5344CB8AC3E}">
        <p14:creationId xmlns:p14="http://schemas.microsoft.com/office/powerpoint/2010/main" val="14065836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A68B8334-B66A-4B88-E711-15665B851263}"/>
              </a:ext>
            </a:extLst>
          </p:cNvPr>
          <p:cNvSpPr>
            <a:spLocks noGrp="1"/>
          </p:cNvSpPr>
          <p:nvPr>
            <p:ph type="title"/>
          </p:nvPr>
        </p:nvSpPr>
        <p:spPr>
          <a:xfrm>
            <a:off x="838200" y="365125"/>
            <a:ext cx="10515600" cy="892175"/>
          </a:xfrm>
        </p:spPr>
        <p:txBody>
          <a:bodyPr/>
          <a:lstStyle/>
          <a:p>
            <a:r>
              <a:rPr lang="hu-HU" dirty="0"/>
              <a:t>Jelöltállítás – nem oktató-kutató-tanár</a:t>
            </a:r>
          </a:p>
        </p:txBody>
      </p:sp>
      <p:sp>
        <p:nvSpPr>
          <p:cNvPr id="3" name="Tartalom helye 2">
            <a:extLst>
              <a:ext uri="{FF2B5EF4-FFF2-40B4-BE49-F238E27FC236}">
                <a16:creationId xmlns:a16="http://schemas.microsoft.com/office/drawing/2014/main" id="{CFC02491-AF07-34D4-B7F7-D2A5847E7227}"/>
              </a:ext>
            </a:extLst>
          </p:cNvPr>
          <p:cNvSpPr>
            <a:spLocks noGrp="1"/>
          </p:cNvSpPr>
          <p:nvPr>
            <p:ph idx="1"/>
          </p:nvPr>
        </p:nvSpPr>
        <p:spPr>
          <a:xfrm>
            <a:off x="838200" y="1670503"/>
            <a:ext cx="10515600" cy="4351338"/>
          </a:xfrm>
        </p:spPr>
        <p:txBody>
          <a:bodyPr/>
          <a:lstStyle/>
          <a:p>
            <a:pPr marL="0" indent="0">
              <a:buNone/>
            </a:pPr>
            <a:r>
              <a:rPr lang="hu-HU" dirty="0"/>
              <a:t>A </a:t>
            </a:r>
            <a:r>
              <a:rPr lang="hu-HU" b="1" dirty="0"/>
              <a:t>végleges jelöltlistán </a:t>
            </a:r>
            <a:r>
              <a:rPr lang="hu-HU" dirty="0"/>
              <a:t>szerepeltethető jelöltek listáját az átfogó szervezeti egységekben jelölést elnyert és azt elfogadott jelöltek alapján kell összeállítani. </a:t>
            </a:r>
          </a:p>
          <a:p>
            <a:pPr marL="0" indent="0">
              <a:buNone/>
            </a:pPr>
            <a:r>
              <a:rPr lang="hu-HU" dirty="0"/>
              <a:t>Egyetlen </a:t>
            </a:r>
            <a:r>
              <a:rPr lang="hu-HU" dirty="0" err="1"/>
              <a:t>összegyetemi</a:t>
            </a:r>
            <a:r>
              <a:rPr lang="hu-HU" dirty="0"/>
              <a:t> végleges jelöltlista (szavazólap) készül.</a:t>
            </a:r>
          </a:p>
          <a:p>
            <a:pPr marL="0" indent="0">
              <a:buNone/>
            </a:pPr>
            <a:r>
              <a:rPr lang="hu-HU" dirty="0"/>
              <a:t>Az </a:t>
            </a:r>
            <a:r>
              <a:rPr lang="hu-HU" dirty="0" err="1"/>
              <a:t>összegyetemi</a:t>
            </a:r>
            <a:r>
              <a:rPr lang="hu-HU" dirty="0"/>
              <a:t> végleges jelöltlistán (szavazólapon) legalább EGY jelöltnek kell lennie. Ha nincs jelölt, a jelöltállítást meg kell ismételni.</a:t>
            </a:r>
          </a:p>
          <a:p>
            <a:pPr marL="0" indent="0">
              <a:buNone/>
            </a:pPr>
            <a:endParaRPr lang="hu-HU" dirty="0"/>
          </a:p>
        </p:txBody>
      </p:sp>
    </p:spTree>
    <p:extLst>
      <p:ext uri="{BB962C8B-B14F-4D97-AF65-F5344CB8AC3E}">
        <p14:creationId xmlns:p14="http://schemas.microsoft.com/office/powerpoint/2010/main" val="13509938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A3C5CF72-C01F-C9DA-AE1A-53B3D456336A}"/>
              </a:ext>
            </a:extLst>
          </p:cNvPr>
          <p:cNvSpPr>
            <a:spLocks noGrp="1"/>
          </p:cNvSpPr>
          <p:nvPr>
            <p:ph type="title"/>
          </p:nvPr>
        </p:nvSpPr>
        <p:spPr>
          <a:xfrm>
            <a:off x="838200" y="365125"/>
            <a:ext cx="10515600" cy="892175"/>
          </a:xfrm>
        </p:spPr>
        <p:txBody>
          <a:bodyPr>
            <a:normAutofit/>
          </a:bodyPr>
          <a:lstStyle/>
          <a:p>
            <a:r>
              <a:rPr lang="hu-HU" sz="3600" b="1" dirty="0"/>
              <a:t>Tagválasztás (szavazás) – oktatók, kutatók és tanárok</a:t>
            </a:r>
          </a:p>
        </p:txBody>
      </p:sp>
      <p:sp>
        <p:nvSpPr>
          <p:cNvPr id="4" name="Tekercs: függőleges 3">
            <a:extLst>
              <a:ext uri="{FF2B5EF4-FFF2-40B4-BE49-F238E27FC236}">
                <a16:creationId xmlns:a16="http://schemas.microsoft.com/office/drawing/2014/main" id="{81FC2550-6727-0716-4FEF-6EC15B82BDCF}"/>
              </a:ext>
            </a:extLst>
          </p:cNvPr>
          <p:cNvSpPr/>
          <p:nvPr/>
        </p:nvSpPr>
        <p:spPr>
          <a:xfrm>
            <a:off x="424319" y="2224175"/>
            <a:ext cx="3096491" cy="2996737"/>
          </a:xfrm>
          <a:prstGeom prst="verticalScroll">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hu-HU" dirty="0"/>
              <a:t>Szavazólap:</a:t>
            </a:r>
          </a:p>
          <a:p>
            <a:pPr algn="ctr"/>
            <a:endParaRPr lang="hu-HU" dirty="0"/>
          </a:p>
          <a:p>
            <a:pPr algn="ctr"/>
            <a:r>
              <a:rPr lang="hu-HU" dirty="0"/>
              <a:t>a jelöltek neve és szervezeti egysége sorsolással meghatározott véletlen sorrendben</a:t>
            </a:r>
          </a:p>
        </p:txBody>
      </p:sp>
      <p:pic>
        <p:nvPicPr>
          <p:cNvPr id="5" name="Picture 4" descr="UniPoll">
            <a:extLst>
              <a:ext uri="{FF2B5EF4-FFF2-40B4-BE49-F238E27FC236}">
                <a16:creationId xmlns:a16="http://schemas.microsoft.com/office/drawing/2014/main" id="{D446294E-4F74-C7F7-DF01-704C594E48D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81809" y="2224175"/>
            <a:ext cx="2143125" cy="2143125"/>
          </a:xfrm>
          <a:prstGeom prst="rect">
            <a:avLst/>
          </a:prstGeom>
          <a:noFill/>
          <a:extLst>
            <a:ext uri="{909E8E84-426E-40DD-AFC4-6F175D3DCCD1}">
              <a14:hiddenFill xmlns:a14="http://schemas.microsoft.com/office/drawing/2010/main">
                <a:solidFill>
                  <a:srgbClr val="FFFFFF"/>
                </a:solidFill>
              </a14:hiddenFill>
            </a:ext>
          </a:extLst>
        </p:spPr>
      </p:pic>
      <p:sp>
        <p:nvSpPr>
          <p:cNvPr id="6" name="Szövegdoboz 5">
            <a:extLst>
              <a:ext uri="{FF2B5EF4-FFF2-40B4-BE49-F238E27FC236}">
                <a16:creationId xmlns:a16="http://schemas.microsoft.com/office/drawing/2014/main" id="{71786366-C8E1-044C-C398-3AF94A0C83A3}"/>
              </a:ext>
            </a:extLst>
          </p:cNvPr>
          <p:cNvSpPr txBox="1"/>
          <p:nvPr/>
        </p:nvSpPr>
        <p:spPr>
          <a:xfrm>
            <a:off x="3766458" y="4313612"/>
            <a:ext cx="2143126" cy="1200329"/>
          </a:xfrm>
          <a:prstGeom prst="rect">
            <a:avLst/>
          </a:prstGeom>
          <a:noFill/>
        </p:spPr>
        <p:txBody>
          <a:bodyPr wrap="square" rtlCol="0">
            <a:spAutoFit/>
          </a:bodyPr>
          <a:lstStyle/>
          <a:p>
            <a:pPr algn="ctr"/>
            <a:r>
              <a:rPr lang="hu-HU" dirty="0"/>
              <a:t>Szavazás: </a:t>
            </a:r>
            <a:br>
              <a:rPr lang="hu-HU" dirty="0"/>
            </a:br>
            <a:r>
              <a:rPr lang="hu-HU" dirty="0"/>
              <a:t>elektronikusan, a NEPTUN </a:t>
            </a:r>
            <a:r>
              <a:rPr lang="hu-HU" dirty="0" err="1"/>
              <a:t>Unipoll</a:t>
            </a:r>
            <a:r>
              <a:rPr lang="hu-HU" dirty="0"/>
              <a:t> </a:t>
            </a:r>
            <a:br>
              <a:rPr lang="hu-HU" dirty="0"/>
            </a:br>
            <a:r>
              <a:rPr lang="hu-HU" dirty="0"/>
              <a:t>modulban</a:t>
            </a:r>
          </a:p>
        </p:txBody>
      </p:sp>
      <p:sp>
        <p:nvSpPr>
          <p:cNvPr id="7" name="Szövegdoboz 6">
            <a:extLst>
              <a:ext uri="{FF2B5EF4-FFF2-40B4-BE49-F238E27FC236}">
                <a16:creationId xmlns:a16="http://schemas.microsoft.com/office/drawing/2014/main" id="{D975534F-1F7F-E2B3-B8E2-F14E3F7BBD02}"/>
              </a:ext>
            </a:extLst>
          </p:cNvPr>
          <p:cNvSpPr txBox="1"/>
          <p:nvPr/>
        </p:nvSpPr>
        <p:spPr>
          <a:xfrm>
            <a:off x="6482443" y="2475262"/>
            <a:ext cx="3224893" cy="1569660"/>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hu-HU" sz="3200" dirty="0"/>
              <a:t>Választható jelöltek száma legfeljebb két fő.</a:t>
            </a:r>
          </a:p>
        </p:txBody>
      </p:sp>
      <p:sp>
        <p:nvSpPr>
          <p:cNvPr id="8" name="Szövegdoboz 7">
            <a:extLst>
              <a:ext uri="{FF2B5EF4-FFF2-40B4-BE49-F238E27FC236}">
                <a16:creationId xmlns:a16="http://schemas.microsoft.com/office/drawing/2014/main" id="{42807B8A-5618-2DF1-8136-FAA6068E1FC0}"/>
              </a:ext>
            </a:extLst>
          </p:cNvPr>
          <p:cNvSpPr txBox="1"/>
          <p:nvPr/>
        </p:nvSpPr>
        <p:spPr>
          <a:xfrm>
            <a:off x="6415778" y="4184197"/>
            <a:ext cx="3644587" cy="830997"/>
          </a:xfrm>
          <a:prstGeom prst="rect">
            <a:avLst/>
          </a:prstGeom>
          <a:noFill/>
        </p:spPr>
        <p:txBody>
          <a:bodyPr wrap="none" rtlCol="0">
            <a:spAutoFit/>
          </a:bodyPr>
          <a:lstStyle/>
          <a:p>
            <a:r>
              <a:rPr lang="hu-HU" sz="2400" b="1" dirty="0"/>
              <a:t>Szervezi és lebonyolítja: </a:t>
            </a:r>
          </a:p>
          <a:p>
            <a:r>
              <a:rPr lang="hu-HU" sz="2400" b="1" dirty="0"/>
              <a:t>karonként a dékáni hivatal;</a:t>
            </a:r>
          </a:p>
        </p:txBody>
      </p:sp>
      <p:sp>
        <p:nvSpPr>
          <p:cNvPr id="9" name="Szövegdoboz 8">
            <a:extLst>
              <a:ext uri="{FF2B5EF4-FFF2-40B4-BE49-F238E27FC236}">
                <a16:creationId xmlns:a16="http://schemas.microsoft.com/office/drawing/2014/main" id="{ABD8628E-F2F5-451E-F8B9-5ED737997743}"/>
              </a:ext>
            </a:extLst>
          </p:cNvPr>
          <p:cNvSpPr txBox="1"/>
          <p:nvPr/>
        </p:nvSpPr>
        <p:spPr>
          <a:xfrm>
            <a:off x="838200" y="5585262"/>
            <a:ext cx="7951344" cy="923330"/>
          </a:xfrm>
          <a:prstGeom prst="rect">
            <a:avLst/>
          </a:prstGeom>
        </p:spPr>
        <p:style>
          <a:lnRef idx="1">
            <a:schemeClr val="accent2"/>
          </a:lnRef>
          <a:fillRef idx="2">
            <a:schemeClr val="accent2"/>
          </a:fillRef>
          <a:effectRef idx="1">
            <a:schemeClr val="accent2"/>
          </a:effectRef>
          <a:fontRef idx="minor">
            <a:schemeClr val="dk1"/>
          </a:fontRef>
        </p:style>
        <p:txBody>
          <a:bodyPr wrap="none" rtlCol="0">
            <a:spAutoFit/>
          </a:bodyPr>
          <a:lstStyle/>
          <a:p>
            <a:r>
              <a:rPr lang="hu-HU" b="1" dirty="0"/>
              <a:t>Érvényességi feltétel: a részvételi arány legalább 25%.</a:t>
            </a:r>
          </a:p>
          <a:p>
            <a:r>
              <a:rPr lang="hu-HU" b="1" dirty="0"/>
              <a:t>Érvénytelen szavazást 30 napon belül ugyanazokkal jelöltekkel meg kell ismételni.</a:t>
            </a:r>
          </a:p>
          <a:p>
            <a:r>
              <a:rPr lang="hu-HU" b="1" dirty="0"/>
              <a:t>A megismételt szavazásnak nincs érvényességi </a:t>
            </a:r>
            <a:r>
              <a:rPr lang="hu-HU" b="1" dirty="0" err="1"/>
              <a:t>küszöbe</a:t>
            </a:r>
            <a:endParaRPr lang="hu-HU" b="1" dirty="0"/>
          </a:p>
        </p:txBody>
      </p:sp>
    </p:spTree>
    <p:extLst>
      <p:ext uri="{BB962C8B-B14F-4D97-AF65-F5344CB8AC3E}">
        <p14:creationId xmlns:p14="http://schemas.microsoft.com/office/powerpoint/2010/main" val="293786711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B76643F6-7458-B50B-6EE6-9D987BF43B7B}"/>
              </a:ext>
            </a:extLst>
          </p:cNvPr>
          <p:cNvSpPr>
            <a:spLocks noGrp="1"/>
          </p:cNvSpPr>
          <p:nvPr>
            <p:ph type="title"/>
          </p:nvPr>
        </p:nvSpPr>
        <p:spPr/>
        <p:txBody>
          <a:bodyPr>
            <a:normAutofit/>
          </a:bodyPr>
          <a:lstStyle/>
          <a:p>
            <a:r>
              <a:rPr lang="hu-HU" sz="3600" b="1" dirty="0"/>
              <a:t>Tagválasztás (szavazás) – oktatók, kutatók és tanárok</a:t>
            </a:r>
            <a:endParaRPr lang="hu-HU" sz="3600" dirty="0"/>
          </a:p>
        </p:txBody>
      </p:sp>
      <p:sp>
        <p:nvSpPr>
          <p:cNvPr id="4" name="Szövegdoboz 3">
            <a:extLst>
              <a:ext uri="{FF2B5EF4-FFF2-40B4-BE49-F238E27FC236}">
                <a16:creationId xmlns:a16="http://schemas.microsoft.com/office/drawing/2014/main" id="{50C27882-9427-96BC-07A6-D99D87842DE7}"/>
              </a:ext>
            </a:extLst>
          </p:cNvPr>
          <p:cNvSpPr txBox="1"/>
          <p:nvPr/>
        </p:nvSpPr>
        <p:spPr>
          <a:xfrm>
            <a:off x="2030184" y="1424667"/>
            <a:ext cx="2581278" cy="1938992"/>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pPr algn="ctr"/>
            <a:r>
              <a:rPr lang="hu-HU" sz="2400" dirty="0"/>
              <a:t>Szenátus tagja:</a:t>
            </a:r>
          </a:p>
          <a:p>
            <a:pPr algn="ctr"/>
            <a:endParaRPr lang="hu-HU" sz="2400" dirty="0"/>
          </a:p>
          <a:p>
            <a:pPr algn="ctr"/>
            <a:r>
              <a:rPr lang="hu-HU" sz="2400" dirty="0"/>
              <a:t>két legtöbb szavazatot kapott jelölt</a:t>
            </a:r>
          </a:p>
        </p:txBody>
      </p:sp>
      <p:sp>
        <p:nvSpPr>
          <p:cNvPr id="5" name="Szövegdoboz 4">
            <a:extLst>
              <a:ext uri="{FF2B5EF4-FFF2-40B4-BE49-F238E27FC236}">
                <a16:creationId xmlns:a16="http://schemas.microsoft.com/office/drawing/2014/main" id="{9B378A22-C6E7-2360-C0FA-D5167A4CC7F5}"/>
              </a:ext>
            </a:extLst>
          </p:cNvPr>
          <p:cNvSpPr txBox="1"/>
          <p:nvPr/>
        </p:nvSpPr>
        <p:spPr>
          <a:xfrm>
            <a:off x="6607627" y="1424667"/>
            <a:ext cx="2581278" cy="3600986"/>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pPr algn="ctr"/>
            <a:r>
              <a:rPr lang="hu-HU" sz="2400" dirty="0"/>
              <a:t>Szenátus póttagja:</a:t>
            </a:r>
          </a:p>
          <a:p>
            <a:pPr algn="ctr"/>
            <a:endParaRPr lang="hu-HU" sz="2400" dirty="0"/>
          </a:p>
          <a:p>
            <a:pPr algn="ctr"/>
            <a:r>
              <a:rPr lang="hu-HU" sz="2000" dirty="0"/>
              <a:t>tagságot el nem nyert, de legalább az összes szavazat tizenöt százalékát meg-szerzett jelöltek a rájuk leadott szavazatok csökkenő sorrendjében a </a:t>
            </a:r>
            <a:r>
              <a:rPr lang="hu-HU" sz="2000" dirty="0" err="1"/>
              <a:t>Szená</a:t>
            </a:r>
            <a:r>
              <a:rPr lang="hu-HU" sz="2000" dirty="0"/>
              <a:t>-tus póttagjává válnak</a:t>
            </a:r>
          </a:p>
        </p:txBody>
      </p:sp>
      <p:sp>
        <p:nvSpPr>
          <p:cNvPr id="6" name="Szövegdoboz 5">
            <a:extLst>
              <a:ext uri="{FF2B5EF4-FFF2-40B4-BE49-F238E27FC236}">
                <a16:creationId xmlns:a16="http://schemas.microsoft.com/office/drawing/2014/main" id="{C5140E7E-AF55-127F-6F11-EA1587F43AB2}"/>
              </a:ext>
            </a:extLst>
          </p:cNvPr>
          <p:cNvSpPr txBox="1"/>
          <p:nvPr/>
        </p:nvSpPr>
        <p:spPr>
          <a:xfrm>
            <a:off x="641144" y="5355769"/>
            <a:ext cx="10665032" cy="1200329"/>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r>
              <a:rPr lang="hu-HU" b="1" dirty="0"/>
              <a:t>Szavazategyenlőségi szabály</a:t>
            </a:r>
            <a:r>
              <a:rPr lang="hu-HU" dirty="0"/>
              <a:t>: Ha két vagy több jelölt azonos számú szavazatot kapott, akkor az azonos szavazatszámmal rendelkező jelöltek közül az kerül a kisebb sorszámú helyre, aki több ajánlást kapott. Ha két vagy több jelölt azonos számú szavazatot és azonos számú ajánlást kapott, az kerül kisebb sorszámú helyre, aki hosszabb idejű foglalkoztatási jogviszonnyal rendelkezik a karon</a:t>
            </a:r>
          </a:p>
        </p:txBody>
      </p:sp>
    </p:spTree>
    <p:extLst>
      <p:ext uri="{BB962C8B-B14F-4D97-AF65-F5344CB8AC3E}">
        <p14:creationId xmlns:p14="http://schemas.microsoft.com/office/powerpoint/2010/main" val="270486001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773A0693-B6F1-3EC2-B85A-EC510627CEE2}"/>
              </a:ext>
            </a:extLst>
          </p:cNvPr>
          <p:cNvSpPr>
            <a:spLocks noGrp="1"/>
          </p:cNvSpPr>
          <p:nvPr>
            <p:ph type="title"/>
          </p:nvPr>
        </p:nvSpPr>
        <p:spPr/>
        <p:txBody>
          <a:bodyPr>
            <a:normAutofit/>
          </a:bodyPr>
          <a:lstStyle/>
          <a:p>
            <a:r>
              <a:rPr lang="hu-HU" sz="4000" b="1" dirty="0"/>
              <a:t>Tagválasztás (szavazás) – nem oktató-kutató-tanár</a:t>
            </a:r>
            <a:endParaRPr lang="hu-HU" sz="4000" dirty="0"/>
          </a:p>
        </p:txBody>
      </p:sp>
      <p:sp>
        <p:nvSpPr>
          <p:cNvPr id="4" name="Tekercs: függőleges 3">
            <a:extLst>
              <a:ext uri="{FF2B5EF4-FFF2-40B4-BE49-F238E27FC236}">
                <a16:creationId xmlns:a16="http://schemas.microsoft.com/office/drawing/2014/main" id="{2053226D-5726-7714-2332-19B11F0CA71A}"/>
              </a:ext>
            </a:extLst>
          </p:cNvPr>
          <p:cNvSpPr/>
          <p:nvPr/>
        </p:nvSpPr>
        <p:spPr>
          <a:xfrm>
            <a:off x="428401" y="1791468"/>
            <a:ext cx="3096491" cy="2996737"/>
          </a:xfrm>
          <a:prstGeom prst="verticalScroll">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hu-HU" dirty="0"/>
              <a:t>Szavazólap:</a:t>
            </a:r>
          </a:p>
          <a:p>
            <a:pPr algn="ctr"/>
            <a:endParaRPr lang="hu-HU" dirty="0"/>
          </a:p>
          <a:p>
            <a:pPr algn="ctr"/>
            <a:r>
              <a:rPr lang="hu-HU" dirty="0"/>
              <a:t>a jelöltek neve és szervezeti egysége sorsolással meghatározott véletlen sorrendben</a:t>
            </a:r>
          </a:p>
        </p:txBody>
      </p:sp>
      <p:pic>
        <p:nvPicPr>
          <p:cNvPr id="5" name="Picture 2" descr="Performance Appraisal Checklist For Manager And Employees">
            <a:extLst>
              <a:ext uri="{FF2B5EF4-FFF2-40B4-BE49-F238E27FC236}">
                <a16:creationId xmlns:a16="http://schemas.microsoft.com/office/drawing/2014/main" id="{4DAB41F3-728A-BBA4-4928-5B991798207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07683" y="2314575"/>
            <a:ext cx="2692400" cy="1514475"/>
          </a:xfrm>
          <a:prstGeom prst="rect">
            <a:avLst/>
          </a:prstGeom>
          <a:noFill/>
          <a:extLst>
            <a:ext uri="{909E8E84-426E-40DD-AFC4-6F175D3DCCD1}">
              <a14:hiddenFill xmlns:a14="http://schemas.microsoft.com/office/drawing/2010/main">
                <a:solidFill>
                  <a:srgbClr val="FFFFFF"/>
                </a:solidFill>
              </a14:hiddenFill>
            </a:ext>
          </a:extLst>
        </p:spPr>
      </p:pic>
      <p:sp>
        <p:nvSpPr>
          <p:cNvPr id="6" name="Szövegdoboz 5">
            <a:extLst>
              <a:ext uri="{FF2B5EF4-FFF2-40B4-BE49-F238E27FC236}">
                <a16:creationId xmlns:a16="http://schemas.microsoft.com/office/drawing/2014/main" id="{D975563B-D236-A0B3-4819-12564D66BBEC}"/>
              </a:ext>
            </a:extLst>
          </p:cNvPr>
          <p:cNvSpPr txBox="1"/>
          <p:nvPr/>
        </p:nvSpPr>
        <p:spPr>
          <a:xfrm>
            <a:off x="3411756" y="3876823"/>
            <a:ext cx="2688326" cy="1200329"/>
          </a:xfrm>
          <a:prstGeom prst="rect">
            <a:avLst/>
          </a:prstGeom>
          <a:noFill/>
        </p:spPr>
        <p:txBody>
          <a:bodyPr wrap="square" rtlCol="0">
            <a:spAutoFit/>
          </a:bodyPr>
          <a:lstStyle/>
          <a:p>
            <a:pPr algn="ctr"/>
            <a:r>
              <a:rPr lang="hu-HU" dirty="0"/>
              <a:t>Választás: </a:t>
            </a:r>
            <a:br>
              <a:rPr lang="hu-HU" dirty="0"/>
            </a:br>
            <a:r>
              <a:rPr lang="hu-HU" dirty="0"/>
              <a:t>papír alapú szavazólapon, titkosan, átfogó szervezeti egységenként</a:t>
            </a:r>
          </a:p>
        </p:txBody>
      </p:sp>
      <p:sp>
        <p:nvSpPr>
          <p:cNvPr id="8" name="Szövegdoboz 7">
            <a:extLst>
              <a:ext uri="{FF2B5EF4-FFF2-40B4-BE49-F238E27FC236}">
                <a16:creationId xmlns:a16="http://schemas.microsoft.com/office/drawing/2014/main" id="{DD80CC68-3886-66D6-7E08-671735332013}"/>
              </a:ext>
            </a:extLst>
          </p:cNvPr>
          <p:cNvSpPr txBox="1"/>
          <p:nvPr/>
        </p:nvSpPr>
        <p:spPr>
          <a:xfrm>
            <a:off x="6286498" y="4071080"/>
            <a:ext cx="5241471" cy="1569660"/>
          </a:xfrm>
          <a:prstGeom prst="rect">
            <a:avLst/>
          </a:prstGeom>
          <a:noFill/>
        </p:spPr>
        <p:txBody>
          <a:bodyPr wrap="square" rtlCol="0">
            <a:spAutoFit/>
          </a:bodyPr>
          <a:lstStyle/>
          <a:p>
            <a:r>
              <a:rPr lang="hu-HU" sz="2400" b="1" dirty="0"/>
              <a:t>Szervezi és lebonyolítja: </a:t>
            </a:r>
          </a:p>
          <a:p>
            <a:r>
              <a:rPr lang="hu-HU" sz="2400" b="1" dirty="0"/>
              <a:t>karonként a dékáni hivatal, valamint </a:t>
            </a:r>
            <a:r>
              <a:rPr lang="hu-HU" sz="2400" b="1" dirty="0" err="1"/>
              <a:t>Közalk</a:t>
            </a:r>
            <a:r>
              <a:rPr lang="hu-HU" sz="2400" b="1" dirty="0"/>
              <a:t>. Tanács melletti VB;</a:t>
            </a:r>
          </a:p>
          <a:p>
            <a:r>
              <a:rPr lang="hu-HU" sz="2400" b="1" dirty="0"/>
              <a:t>Legalább 48 óra, munkanapokon;</a:t>
            </a:r>
          </a:p>
        </p:txBody>
      </p:sp>
      <p:sp>
        <p:nvSpPr>
          <p:cNvPr id="9" name="Szövegdoboz 8">
            <a:extLst>
              <a:ext uri="{FF2B5EF4-FFF2-40B4-BE49-F238E27FC236}">
                <a16:creationId xmlns:a16="http://schemas.microsoft.com/office/drawing/2014/main" id="{CB547C13-0068-101D-6C4E-20F68FCB6F81}"/>
              </a:ext>
            </a:extLst>
          </p:cNvPr>
          <p:cNvSpPr txBox="1"/>
          <p:nvPr/>
        </p:nvSpPr>
        <p:spPr>
          <a:xfrm>
            <a:off x="1744435" y="5379475"/>
            <a:ext cx="2749022" cy="369332"/>
          </a:xfrm>
          <a:prstGeom prst="rect">
            <a:avLst/>
          </a:prstGeom>
        </p:spPr>
        <p:style>
          <a:lnRef idx="1">
            <a:schemeClr val="accent2"/>
          </a:lnRef>
          <a:fillRef idx="2">
            <a:schemeClr val="accent2"/>
          </a:fillRef>
          <a:effectRef idx="1">
            <a:schemeClr val="accent2"/>
          </a:effectRef>
          <a:fontRef idx="minor">
            <a:schemeClr val="dk1"/>
          </a:fontRef>
        </p:style>
        <p:txBody>
          <a:bodyPr wrap="none" rtlCol="0">
            <a:spAutoFit/>
          </a:bodyPr>
          <a:lstStyle/>
          <a:p>
            <a:r>
              <a:rPr lang="hu-HU" b="1" dirty="0"/>
              <a:t>Érvényességi feltétel: nincs</a:t>
            </a:r>
          </a:p>
        </p:txBody>
      </p:sp>
      <p:sp>
        <p:nvSpPr>
          <p:cNvPr id="10" name="Szövegdoboz 9">
            <a:extLst>
              <a:ext uri="{FF2B5EF4-FFF2-40B4-BE49-F238E27FC236}">
                <a16:creationId xmlns:a16="http://schemas.microsoft.com/office/drawing/2014/main" id="{494C2F0F-B667-76A2-5464-43B25EBD18F6}"/>
              </a:ext>
            </a:extLst>
          </p:cNvPr>
          <p:cNvSpPr txBox="1"/>
          <p:nvPr/>
        </p:nvSpPr>
        <p:spPr>
          <a:xfrm>
            <a:off x="6504174" y="2314575"/>
            <a:ext cx="3224893" cy="1569660"/>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hu-HU" sz="3200" dirty="0"/>
              <a:t>Választható jelöltek száma legfeljebb egy fő.</a:t>
            </a:r>
          </a:p>
        </p:txBody>
      </p:sp>
    </p:spTree>
    <p:extLst>
      <p:ext uri="{BB962C8B-B14F-4D97-AF65-F5344CB8AC3E}">
        <p14:creationId xmlns:p14="http://schemas.microsoft.com/office/powerpoint/2010/main" val="68422728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F8CED9EC-E781-8B63-1FFF-2D91EBC6A85A}"/>
              </a:ext>
            </a:extLst>
          </p:cNvPr>
          <p:cNvSpPr>
            <a:spLocks noGrp="1"/>
          </p:cNvSpPr>
          <p:nvPr>
            <p:ph type="title"/>
          </p:nvPr>
        </p:nvSpPr>
        <p:spPr/>
        <p:txBody>
          <a:bodyPr>
            <a:normAutofit/>
          </a:bodyPr>
          <a:lstStyle/>
          <a:p>
            <a:r>
              <a:rPr lang="hu-HU" sz="3600" b="1" dirty="0"/>
              <a:t>Tagválasztás (szavazás) – oktatók, kutatók és tanárok</a:t>
            </a:r>
            <a:endParaRPr lang="hu-HU" sz="3600" dirty="0"/>
          </a:p>
        </p:txBody>
      </p:sp>
      <p:sp>
        <p:nvSpPr>
          <p:cNvPr id="4" name="Szövegdoboz 3">
            <a:extLst>
              <a:ext uri="{FF2B5EF4-FFF2-40B4-BE49-F238E27FC236}">
                <a16:creationId xmlns:a16="http://schemas.microsoft.com/office/drawing/2014/main" id="{ECF353BB-09B4-E7B0-9835-C14A5B5FB11D}"/>
              </a:ext>
            </a:extLst>
          </p:cNvPr>
          <p:cNvSpPr txBox="1"/>
          <p:nvPr/>
        </p:nvSpPr>
        <p:spPr>
          <a:xfrm>
            <a:off x="2030184" y="1424667"/>
            <a:ext cx="2581278" cy="1938992"/>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pPr algn="ctr"/>
            <a:r>
              <a:rPr lang="hu-HU" sz="2400" dirty="0"/>
              <a:t>Szenátus tagja:</a:t>
            </a:r>
          </a:p>
          <a:p>
            <a:pPr algn="ctr"/>
            <a:endParaRPr lang="hu-HU" sz="2400" dirty="0"/>
          </a:p>
          <a:p>
            <a:pPr algn="ctr"/>
            <a:r>
              <a:rPr lang="hu-HU" sz="2400" dirty="0"/>
              <a:t>a legtöbb szavazatot kapott jelölt</a:t>
            </a:r>
          </a:p>
        </p:txBody>
      </p:sp>
      <p:sp>
        <p:nvSpPr>
          <p:cNvPr id="5" name="Szövegdoboz 4">
            <a:extLst>
              <a:ext uri="{FF2B5EF4-FFF2-40B4-BE49-F238E27FC236}">
                <a16:creationId xmlns:a16="http://schemas.microsoft.com/office/drawing/2014/main" id="{DF448548-F67E-BB10-EB2B-F2569F18C372}"/>
              </a:ext>
            </a:extLst>
          </p:cNvPr>
          <p:cNvSpPr txBox="1"/>
          <p:nvPr/>
        </p:nvSpPr>
        <p:spPr>
          <a:xfrm>
            <a:off x="6607627" y="1424667"/>
            <a:ext cx="2581278" cy="2985433"/>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pPr algn="ctr"/>
            <a:r>
              <a:rPr lang="hu-HU" sz="2400" dirty="0"/>
              <a:t>Szenátus póttagja:</a:t>
            </a:r>
          </a:p>
          <a:p>
            <a:pPr algn="ctr"/>
            <a:endParaRPr lang="hu-HU" sz="2400" dirty="0"/>
          </a:p>
          <a:p>
            <a:pPr algn="ctr"/>
            <a:r>
              <a:rPr lang="hu-HU" sz="2000" dirty="0"/>
              <a:t>tagságot el nem nyert, de legalább egy szavazatot szerzett jelöltek a rájuk leadott szavazatok csökkenő sorrendjében a </a:t>
            </a:r>
            <a:r>
              <a:rPr lang="hu-HU" sz="2000" dirty="0" err="1"/>
              <a:t>Szená</a:t>
            </a:r>
            <a:r>
              <a:rPr lang="hu-HU" sz="2000" dirty="0"/>
              <a:t>-tus póttagjává válnak</a:t>
            </a:r>
          </a:p>
        </p:txBody>
      </p:sp>
      <p:sp>
        <p:nvSpPr>
          <p:cNvPr id="6" name="Szövegdoboz 5">
            <a:extLst>
              <a:ext uri="{FF2B5EF4-FFF2-40B4-BE49-F238E27FC236}">
                <a16:creationId xmlns:a16="http://schemas.microsoft.com/office/drawing/2014/main" id="{CA869D5E-2416-763B-77E8-3602C05B62DE}"/>
              </a:ext>
            </a:extLst>
          </p:cNvPr>
          <p:cNvSpPr txBox="1"/>
          <p:nvPr/>
        </p:nvSpPr>
        <p:spPr>
          <a:xfrm>
            <a:off x="641144" y="5355769"/>
            <a:ext cx="10665032" cy="1200329"/>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r>
              <a:rPr lang="hu-HU" b="1" dirty="0"/>
              <a:t>Szavazategyenlőségi szabály</a:t>
            </a:r>
            <a:r>
              <a:rPr lang="hu-HU" dirty="0"/>
              <a:t>: Ha két vagy több jelölt azonos számú szavazatot kapott, akkor az azonos szavazatszámmal rendelkező jelöltek közül az kerül a kisebb sorszámú helyre, aki több ajánlást kapott. Ha két vagy több jelölt azonos számú szavazatot és azonos számú ajánlást kapott, az kerül kisebb sorszámú helyre, aki hosszabb idejű foglalkoztatási jogviszonnyal rendelkezik az átfogó szervezeti egységben.</a:t>
            </a:r>
          </a:p>
        </p:txBody>
      </p:sp>
    </p:spTree>
    <p:extLst>
      <p:ext uri="{BB962C8B-B14F-4D97-AF65-F5344CB8AC3E}">
        <p14:creationId xmlns:p14="http://schemas.microsoft.com/office/powerpoint/2010/main" val="14380148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F888A5CA-25DA-2356-4C7B-C4D2A2446C99}"/>
              </a:ext>
            </a:extLst>
          </p:cNvPr>
          <p:cNvSpPr>
            <a:spLocks noGrp="1"/>
          </p:cNvSpPr>
          <p:nvPr>
            <p:ph type="title"/>
          </p:nvPr>
        </p:nvSpPr>
        <p:spPr>
          <a:xfrm>
            <a:off x="585841" y="1900137"/>
            <a:ext cx="3291066" cy="3063875"/>
          </a:xfrm>
        </p:spPr>
        <p:txBody>
          <a:bodyPr>
            <a:normAutofit/>
          </a:bodyPr>
          <a:lstStyle/>
          <a:p>
            <a:r>
              <a:rPr lang="hu-HU" dirty="0"/>
              <a:t>A Szenátus összetétele – szavazati jogú tagok</a:t>
            </a:r>
          </a:p>
        </p:txBody>
      </p:sp>
      <p:sp>
        <p:nvSpPr>
          <p:cNvPr id="4" name="Téglalap 3">
            <a:extLst>
              <a:ext uri="{FF2B5EF4-FFF2-40B4-BE49-F238E27FC236}">
                <a16:creationId xmlns:a16="http://schemas.microsoft.com/office/drawing/2014/main" id="{DD3945FA-3A87-FB68-3959-F710A7C975FB}"/>
              </a:ext>
            </a:extLst>
          </p:cNvPr>
          <p:cNvSpPr/>
          <p:nvPr/>
        </p:nvSpPr>
        <p:spPr>
          <a:xfrm>
            <a:off x="5225143" y="787855"/>
            <a:ext cx="4180114" cy="493939"/>
          </a:xfrm>
          <a:prstGeom prst="rect">
            <a:avLst/>
          </a:prstGeom>
          <a:ln w="38100">
            <a:solidFill>
              <a:schemeClr val="accent4">
                <a:lumMod val="50000"/>
              </a:schemeClr>
            </a:solidFill>
          </a:ln>
        </p:spPr>
        <p:style>
          <a:lnRef idx="2">
            <a:schemeClr val="accent6">
              <a:shade val="15000"/>
            </a:schemeClr>
          </a:lnRef>
          <a:fillRef idx="1">
            <a:schemeClr val="accent6"/>
          </a:fillRef>
          <a:effectRef idx="0">
            <a:schemeClr val="accent6"/>
          </a:effectRef>
          <a:fontRef idx="minor">
            <a:schemeClr val="lt1"/>
          </a:fontRef>
        </p:style>
        <p:txBody>
          <a:bodyPr rtlCol="0" anchor="ctr"/>
          <a:lstStyle/>
          <a:p>
            <a:pPr algn="ctr"/>
            <a:endParaRPr lang="hu-HU"/>
          </a:p>
        </p:txBody>
      </p:sp>
      <p:sp>
        <p:nvSpPr>
          <p:cNvPr id="5" name="Téglalap 4">
            <a:extLst>
              <a:ext uri="{FF2B5EF4-FFF2-40B4-BE49-F238E27FC236}">
                <a16:creationId xmlns:a16="http://schemas.microsoft.com/office/drawing/2014/main" id="{D9AC8FD6-6F40-67FC-EC32-BEDD5AB34427}"/>
              </a:ext>
            </a:extLst>
          </p:cNvPr>
          <p:cNvSpPr/>
          <p:nvPr/>
        </p:nvSpPr>
        <p:spPr>
          <a:xfrm rot="5400000">
            <a:off x="2802029" y="3720515"/>
            <a:ext cx="5340166" cy="493939"/>
          </a:xfrm>
          <a:prstGeom prst="rect">
            <a:avLst/>
          </a:prstGeom>
          <a:ln w="38100">
            <a:solidFill>
              <a:schemeClr val="accent4">
                <a:lumMod val="50000"/>
              </a:schemeClr>
            </a:solidFill>
          </a:ln>
        </p:spPr>
        <p:style>
          <a:lnRef idx="2">
            <a:schemeClr val="accent6">
              <a:shade val="15000"/>
            </a:schemeClr>
          </a:lnRef>
          <a:fillRef idx="1">
            <a:schemeClr val="accent6"/>
          </a:fillRef>
          <a:effectRef idx="0">
            <a:schemeClr val="accent6"/>
          </a:effectRef>
          <a:fontRef idx="minor">
            <a:schemeClr val="lt1"/>
          </a:fontRef>
        </p:style>
        <p:txBody>
          <a:bodyPr rtlCol="0" anchor="ctr"/>
          <a:lstStyle/>
          <a:p>
            <a:pPr algn="ctr"/>
            <a:endParaRPr lang="hu-HU"/>
          </a:p>
        </p:txBody>
      </p:sp>
      <p:sp>
        <p:nvSpPr>
          <p:cNvPr id="6" name="Téglalap 5">
            <a:extLst>
              <a:ext uri="{FF2B5EF4-FFF2-40B4-BE49-F238E27FC236}">
                <a16:creationId xmlns:a16="http://schemas.microsoft.com/office/drawing/2014/main" id="{BAC5806F-A90C-C26C-9137-097D1FD53969}"/>
              </a:ext>
            </a:extLst>
          </p:cNvPr>
          <p:cNvSpPr/>
          <p:nvPr/>
        </p:nvSpPr>
        <p:spPr>
          <a:xfrm rot="5400000">
            <a:off x="6488204" y="3720514"/>
            <a:ext cx="5340165" cy="493939"/>
          </a:xfrm>
          <a:prstGeom prst="rect">
            <a:avLst/>
          </a:prstGeom>
          <a:ln w="38100">
            <a:solidFill>
              <a:schemeClr val="accent4">
                <a:lumMod val="50000"/>
              </a:schemeClr>
            </a:solidFill>
          </a:ln>
        </p:spPr>
        <p:style>
          <a:lnRef idx="2">
            <a:schemeClr val="accent6">
              <a:shade val="15000"/>
            </a:schemeClr>
          </a:lnRef>
          <a:fillRef idx="1">
            <a:schemeClr val="accent6"/>
          </a:fillRef>
          <a:effectRef idx="0">
            <a:schemeClr val="accent6"/>
          </a:effectRef>
          <a:fontRef idx="minor">
            <a:schemeClr val="lt1"/>
          </a:fontRef>
        </p:style>
        <p:txBody>
          <a:bodyPr rtlCol="0" anchor="ctr"/>
          <a:lstStyle/>
          <a:p>
            <a:pPr algn="ctr"/>
            <a:endParaRPr lang="hu-HU"/>
          </a:p>
        </p:txBody>
      </p:sp>
      <p:pic>
        <p:nvPicPr>
          <p:cNvPr id="7" name="Kép 6">
            <a:extLst>
              <a:ext uri="{FF2B5EF4-FFF2-40B4-BE49-F238E27FC236}">
                <a16:creationId xmlns:a16="http://schemas.microsoft.com/office/drawing/2014/main" id="{766B0AB1-9999-5568-1E05-DC9810968D19}"/>
              </a:ext>
            </a:extLst>
          </p:cNvPr>
          <p:cNvPicPr>
            <a:picLocks noChangeAspect="1"/>
          </p:cNvPicPr>
          <p:nvPr/>
        </p:nvPicPr>
        <p:blipFill>
          <a:blip r:embed="rId2"/>
          <a:stretch>
            <a:fillRect/>
          </a:stretch>
        </p:blipFill>
        <p:spPr>
          <a:xfrm>
            <a:off x="6426056" y="138992"/>
            <a:ext cx="717595" cy="692223"/>
          </a:xfrm>
          <a:prstGeom prst="rect">
            <a:avLst/>
          </a:prstGeom>
        </p:spPr>
      </p:pic>
      <p:sp>
        <p:nvSpPr>
          <p:cNvPr id="8" name="Ötágú csillag 36">
            <a:extLst>
              <a:ext uri="{FF2B5EF4-FFF2-40B4-BE49-F238E27FC236}">
                <a16:creationId xmlns:a16="http://schemas.microsoft.com/office/drawing/2014/main" id="{994A67E7-257D-9D3B-D622-7D1AF2B3F4E5}"/>
              </a:ext>
            </a:extLst>
          </p:cNvPr>
          <p:cNvSpPr/>
          <p:nvPr/>
        </p:nvSpPr>
        <p:spPr>
          <a:xfrm>
            <a:off x="6662636" y="515578"/>
            <a:ext cx="204187" cy="204187"/>
          </a:xfrm>
          <a:prstGeom prst="star5">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pic>
        <p:nvPicPr>
          <p:cNvPr id="9" name="Kép 8">
            <a:extLst>
              <a:ext uri="{FF2B5EF4-FFF2-40B4-BE49-F238E27FC236}">
                <a16:creationId xmlns:a16="http://schemas.microsoft.com/office/drawing/2014/main" id="{8C4328C9-24A9-4F2A-9847-F5AA478C2D0F}"/>
              </a:ext>
            </a:extLst>
          </p:cNvPr>
          <p:cNvPicPr>
            <a:picLocks noChangeAspect="1"/>
          </p:cNvPicPr>
          <p:nvPr/>
        </p:nvPicPr>
        <p:blipFill>
          <a:blip r:embed="rId2"/>
          <a:stretch>
            <a:fillRect/>
          </a:stretch>
        </p:blipFill>
        <p:spPr>
          <a:xfrm>
            <a:off x="7410881" y="124987"/>
            <a:ext cx="717595" cy="692223"/>
          </a:xfrm>
          <a:prstGeom prst="rect">
            <a:avLst/>
          </a:prstGeom>
        </p:spPr>
      </p:pic>
      <p:sp>
        <p:nvSpPr>
          <p:cNvPr id="10" name="Ötágú csillag 36">
            <a:extLst>
              <a:ext uri="{FF2B5EF4-FFF2-40B4-BE49-F238E27FC236}">
                <a16:creationId xmlns:a16="http://schemas.microsoft.com/office/drawing/2014/main" id="{3996829C-EDC8-21CC-EEAC-147AD819273D}"/>
              </a:ext>
            </a:extLst>
          </p:cNvPr>
          <p:cNvSpPr/>
          <p:nvPr/>
        </p:nvSpPr>
        <p:spPr>
          <a:xfrm>
            <a:off x="7647461" y="501573"/>
            <a:ext cx="204187" cy="204187"/>
          </a:xfrm>
          <a:prstGeom prst="star5">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pic>
        <p:nvPicPr>
          <p:cNvPr id="11" name="Kép 10">
            <a:extLst>
              <a:ext uri="{FF2B5EF4-FFF2-40B4-BE49-F238E27FC236}">
                <a16:creationId xmlns:a16="http://schemas.microsoft.com/office/drawing/2014/main" id="{7511D53F-A846-2994-A287-819D46C529C5}"/>
              </a:ext>
            </a:extLst>
          </p:cNvPr>
          <p:cNvPicPr>
            <a:picLocks noChangeAspect="1"/>
          </p:cNvPicPr>
          <p:nvPr/>
        </p:nvPicPr>
        <p:blipFill>
          <a:blip r:embed="rId2"/>
          <a:stretch>
            <a:fillRect/>
          </a:stretch>
        </p:blipFill>
        <p:spPr>
          <a:xfrm>
            <a:off x="4507546" y="1268046"/>
            <a:ext cx="717595" cy="692223"/>
          </a:xfrm>
          <a:prstGeom prst="rect">
            <a:avLst/>
          </a:prstGeom>
        </p:spPr>
      </p:pic>
      <p:pic>
        <p:nvPicPr>
          <p:cNvPr id="12" name="Kép 11">
            <a:extLst>
              <a:ext uri="{FF2B5EF4-FFF2-40B4-BE49-F238E27FC236}">
                <a16:creationId xmlns:a16="http://schemas.microsoft.com/office/drawing/2014/main" id="{32CDC98D-55B5-B384-723C-360A595437C4}"/>
              </a:ext>
            </a:extLst>
          </p:cNvPr>
          <p:cNvPicPr>
            <a:picLocks noChangeAspect="1"/>
          </p:cNvPicPr>
          <p:nvPr/>
        </p:nvPicPr>
        <p:blipFill>
          <a:blip r:embed="rId3"/>
          <a:stretch>
            <a:fillRect/>
          </a:stretch>
        </p:blipFill>
        <p:spPr>
          <a:xfrm>
            <a:off x="4647951" y="1548594"/>
            <a:ext cx="375610" cy="362288"/>
          </a:xfrm>
          <a:prstGeom prst="rect">
            <a:avLst/>
          </a:prstGeom>
        </p:spPr>
      </p:pic>
      <p:pic>
        <p:nvPicPr>
          <p:cNvPr id="13" name="Kép 12">
            <a:extLst>
              <a:ext uri="{FF2B5EF4-FFF2-40B4-BE49-F238E27FC236}">
                <a16:creationId xmlns:a16="http://schemas.microsoft.com/office/drawing/2014/main" id="{6B553456-306F-020C-76E9-B3ADDE30B61A}"/>
              </a:ext>
            </a:extLst>
          </p:cNvPr>
          <p:cNvPicPr>
            <a:picLocks noChangeAspect="1"/>
          </p:cNvPicPr>
          <p:nvPr/>
        </p:nvPicPr>
        <p:blipFill>
          <a:blip r:embed="rId2"/>
          <a:stretch>
            <a:fillRect/>
          </a:stretch>
        </p:blipFill>
        <p:spPr>
          <a:xfrm>
            <a:off x="5771884" y="1270681"/>
            <a:ext cx="717595" cy="692223"/>
          </a:xfrm>
          <a:prstGeom prst="rect">
            <a:avLst/>
          </a:prstGeom>
        </p:spPr>
      </p:pic>
      <p:pic>
        <p:nvPicPr>
          <p:cNvPr id="14" name="Kép 13">
            <a:extLst>
              <a:ext uri="{FF2B5EF4-FFF2-40B4-BE49-F238E27FC236}">
                <a16:creationId xmlns:a16="http://schemas.microsoft.com/office/drawing/2014/main" id="{37EED121-1898-D119-2C79-C972F2093365}"/>
              </a:ext>
            </a:extLst>
          </p:cNvPr>
          <p:cNvPicPr>
            <a:picLocks noChangeAspect="1"/>
          </p:cNvPicPr>
          <p:nvPr/>
        </p:nvPicPr>
        <p:blipFill>
          <a:blip r:embed="rId3"/>
          <a:stretch>
            <a:fillRect/>
          </a:stretch>
        </p:blipFill>
        <p:spPr>
          <a:xfrm>
            <a:off x="5912289" y="1551229"/>
            <a:ext cx="375610" cy="362288"/>
          </a:xfrm>
          <a:prstGeom prst="rect">
            <a:avLst/>
          </a:prstGeom>
        </p:spPr>
      </p:pic>
      <p:pic>
        <p:nvPicPr>
          <p:cNvPr id="15" name="Kép 14">
            <a:extLst>
              <a:ext uri="{FF2B5EF4-FFF2-40B4-BE49-F238E27FC236}">
                <a16:creationId xmlns:a16="http://schemas.microsoft.com/office/drawing/2014/main" id="{4283E3F1-FF80-3D7D-B034-417808D8012B}"/>
              </a:ext>
            </a:extLst>
          </p:cNvPr>
          <p:cNvPicPr>
            <a:picLocks noChangeAspect="1"/>
          </p:cNvPicPr>
          <p:nvPr/>
        </p:nvPicPr>
        <p:blipFill>
          <a:blip r:embed="rId2"/>
          <a:stretch>
            <a:fillRect/>
          </a:stretch>
        </p:blipFill>
        <p:spPr>
          <a:xfrm>
            <a:off x="4507546" y="1924630"/>
            <a:ext cx="717595" cy="692223"/>
          </a:xfrm>
          <a:prstGeom prst="rect">
            <a:avLst/>
          </a:prstGeom>
        </p:spPr>
      </p:pic>
      <p:pic>
        <p:nvPicPr>
          <p:cNvPr id="16" name="Kép 15">
            <a:extLst>
              <a:ext uri="{FF2B5EF4-FFF2-40B4-BE49-F238E27FC236}">
                <a16:creationId xmlns:a16="http://schemas.microsoft.com/office/drawing/2014/main" id="{183EE429-62F9-9DD8-CBD8-5B834F38CE8A}"/>
              </a:ext>
            </a:extLst>
          </p:cNvPr>
          <p:cNvPicPr>
            <a:picLocks noChangeAspect="1"/>
          </p:cNvPicPr>
          <p:nvPr/>
        </p:nvPicPr>
        <p:blipFill>
          <a:blip r:embed="rId4"/>
          <a:stretch>
            <a:fillRect/>
          </a:stretch>
        </p:blipFill>
        <p:spPr>
          <a:xfrm>
            <a:off x="4652691" y="2196043"/>
            <a:ext cx="373623" cy="374014"/>
          </a:xfrm>
          <a:prstGeom prst="rect">
            <a:avLst/>
          </a:prstGeom>
        </p:spPr>
      </p:pic>
      <p:pic>
        <p:nvPicPr>
          <p:cNvPr id="17" name="Kép 16">
            <a:extLst>
              <a:ext uri="{FF2B5EF4-FFF2-40B4-BE49-F238E27FC236}">
                <a16:creationId xmlns:a16="http://schemas.microsoft.com/office/drawing/2014/main" id="{A791FD56-2292-9F7B-38A5-1D4AA76A098D}"/>
              </a:ext>
            </a:extLst>
          </p:cNvPr>
          <p:cNvPicPr>
            <a:picLocks noChangeAspect="1"/>
          </p:cNvPicPr>
          <p:nvPr/>
        </p:nvPicPr>
        <p:blipFill>
          <a:blip r:embed="rId2"/>
          <a:stretch>
            <a:fillRect/>
          </a:stretch>
        </p:blipFill>
        <p:spPr>
          <a:xfrm>
            <a:off x="5771884" y="1956229"/>
            <a:ext cx="717595" cy="692223"/>
          </a:xfrm>
          <a:prstGeom prst="rect">
            <a:avLst/>
          </a:prstGeom>
        </p:spPr>
      </p:pic>
      <p:pic>
        <p:nvPicPr>
          <p:cNvPr id="18" name="Kép 17">
            <a:extLst>
              <a:ext uri="{FF2B5EF4-FFF2-40B4-BE49-F238E27FC236}">
                <a16:creationId xmlns:a16="http://schemas.microsoft.com/office/drawing/2014/main" id="{5DAE766F-EBDB-BAFD-F725-36D558AFF69A}"/>
              </a:ext>
            </a:extLst>
          </p:cNvPr>
          <p:cNvPicPr>
            <a:picLocks noChangeAspect="1"/>
          </p:cNvPicPr>
          <p:nvPr/>
        </p:nvPicPr>
        <p:blipFill>
          <a:blip r:embed="rId4"/>
          <a:stretch>
            <a:fillRect/>
          </a:stretch>
        </p:blipFill>
        <p:spPr>
          <a:xfrm>
            <a:off x="5917029" y="2227642"/>
            <a:ext cx="373623" cy="374014"/>
          </a:xfrm>
          <a:prstGeom prst="rect">
            <a:avLst/>
          </a:prstGeom>
        </p:spPr>
      </p:pic>
      <p:pic>
        <p:nvPicPr>
          <p:cNvPr id="19" name="Kép 18">
            <a:extLst>
              <a:ext uri="{FF2B5EF4-FFF2-40B4-BE49-F238E27FC236}">
                <a16:creationId xmlns:a16="http://schemas.microsoft.com/office/drawing/2014/main" id="{16A84DC1-9470-1C9C-47AB-C9A03A606888}"/>
              </a:ext>
            </a:extLst>
          </p:cNvPr>
          <p:cNvPicPr>
            <a:picLocks noChangeAspect="1"/>
          </p:cNvPicPr>
          <p:nvPr/>
        </p:nvPicPr>
        <p:blipFill>
          <a:blip r:embed="rId2"/>
          <a:stretch>
            <a:fillRect/>
          </a:stretch>
        </p:blipFill>
        <p:spPr>
          <a:xfrm>
            <a:off x="4507546" y="2601656"/>
            <a:ext cx="717595" cy="692223"/>
          </a:xfrm>
          <a:prstGeom prst="rect">
            <a:avLst/>
          </a:prstGeom>
        </p:spPr>
      </p:pic>
      <p:pic>
        <p:nvPicPr>
          <p:cNvPr id="20" name="Kép 19">
            <a:extLst>
              <a:ext uri="{FF2B5EF4-FFF2-40B4-BE49-F238E27FC236}">
                <a16:creationId xmlns:a16="http://schemas.microsoft.com/office/drawing/2014/main" id="{931E71DB-790A-0FB5-D5E1-28699C474068}"/>
              </a:ext>
            </a:extLst>
          </p:cNvPr>
          <p:cNvPicPr>
            <a:picLocks noChangeAspect="1"/>
          </p:cNvPicPr>
          <p:nvPr/>
        </p:nvPicPr>
        <p:blipFill>
          <a:blip r:embed="rId5"/>
          <a:stretch>
            <a:fillRect/>
          </a:stretch>
        </p:blipFill>
        <p:spPr>
          <a:xfrm>
            <a:off x="4671562" y="2885363"/>
            <a:ext cx="360774" cy="361151"/>
          </a:xfrm>
          <a:prstGeom prst="rect">
            <a:avLst/>
          </a:prstGeom>
        </p:spPr>
      </p:pic>
      <p:pic>
        <p:nvPicPr>
          <p:cNvPr id="21" name="Kép 20">
            <a:extLst>
              <a:ext uri="{FF2B5EF4-FFF2-40B4-BE49-F238E27FC236}">
                <a16:creationId xmlns:a16="http://schemas.microsoft.com/office/drawing/2014/main" id="{8D7B2D86-A45F-28D9-9D90-6419E13E566B}"/>
              </a:ext>
            </a:extLst>
          </p:cNvPr>
          <p:cNvPicPr>
            <a:picLocks noChangeAspect="1"/>
          </p:cNvPicPr>
          <p:nvPr/>
        </p:nvPicPr>
        <p:blipFill>
          <a:blip r:embed="rId2"/>
          <a:stretch>
            <a:fillRect/>
          </a:stretch>
        </p:blipFill>
        <p:spPr>
          <a:xfrm>
            <a:off x="5771884" y="2605885"/>
            <a:ext cx="717595" cy="692223"/>
          </a:xfrm>
          <a:prstGeom prst="rect">
            <a:avLst/>
          </a:prstGeom>
        </p:spPr>
      </p:pic>
      <p:pic>
        <p:nvPicPr>
          <p:cNvPr id="22" name="Kép 21">
            <a:extLst>
              <a:ext uri="{FF2B5EF4-FFF2-40B4-BE49-F238E27FC236}">
                <a16:creationId xmlns:a16="http://schemas.microsoft.com/office/drawing/2014/main" id="{1959061A-0FC5-9CC7-4023-D8B85FF25FCC}"/>
              </a:ext>
            </a:extLst>
          </p:cNvPr>
          <p:cNvPicPr>
            <a:picLocks noChangeAspect="1"/>
          </p:cNvPicPr>
          <p:nvPr/>
        </p:nvPicPr>
        <p:blipFill>
          <a:blip r:embed="rId5"/>
          <a:stretch>
            <a:fillRect/>
          </a:stretch>
        </p:blipFill>
        <p:spPr>
          <a:xfrm>
            <a:off x="5935900" y="2889592"/>
            <a:ext cx="360774" cy="361151"/>
          </a:xfrm>
          <a:prstGeom prst="rect">
            <a:avLst/>
          </a:prstGeom>
        </p:spPr>
      </p:pic>
      <p:pic>
        <p:nvPicPr>
          <p:cNvPr id="23" name="Kép 22">
            <a:extLst>
              <a:ext uri="{FF2B5EF4-FFF2-40B4-BE49-F238E27FC236}">
                <a16:creationId xmlns:a16="http://schemas.microsoft.com/office/drawing/2014/main" id="{7B2C9BFE-7C63-FC3A-F3AA-FE3BDFF86D8E}"/>
              </a:ext>
            </a:extLst>
          </p:cNvPr>
          <p:cNvPicPr>
            <a:picLocks noChangeAspect="1"/>
          </p:cNvPicPr>
          <p:nvPr/>
        </p:nvPicPr>
        <p:blipFill>
          <a:blip r:embed="rId2"/>
          <a:stretch>
            <a:fillRect/>
          </a:stretch>
        </p:blipFill>
        <p:spPr>
          <a:xfrm>
            <a:off x="4507545" y="3273437"/>
            <a:ext cx="717595" cy="692223"/>
          </a:xfrm>
          <a:prstGeom prst="rect">
            <a:avLst/>
          </a:prstGeom>
        </p:spPr>
      </p:pic>
      <p:pic>
        <p:nvPicPr>
          <p:cNvPr id="24" name="Kép 23">
            <a:extLst>
              <a:ext uri="{FF2B5EF4-FFF2-40B4-BE49-F238E27FC236}">
                <a16:creationId xmlns:a16="http://schemas.microsoft.com/office/drawing/2014/main" id="{0A1FD879-27C1-C2BA-D4EA-A9738BCC4320}"/>
              </a:ext>
            </a:extLst>
          </p:cNvPr>
          <p:cNvPicPr>
            <a:picLocks noChangeAspect="1"/>
          </p:cNvPicPr>
          <p:nvPr/>
        </p:nvPicPr>
        <p:blipFill>
          <a:blip r:embed="rId6"/>
          <a:stretch>
            <a:fillRect/>
          </a:stretch>
        </p:blipFill>
        <p:spPr>
          <a:xfrm>
            <a:off x="4661496" y="3552603"/>
            <a:ext cx="376067" cy="376461"/>
          </a:xfrm>
          <a:prstGeom prst="rect">
            <a:avLst/>
          </a:prstGeom>
        </p:spPr>
      </p:pic>
      <p:pic>
        <p:nvPicPr>
          <p:cNvPr id="25" name="Kép 24">
            <a:extLst>
              <a:ext uri="{FF2B5EF4-FFF2-40B4-BE49-F238E27FC236}">
                <a16:creationId xmlns:a16="http://schemas.microsoft.com/office/drawing/2014/main" id="{B4D0875E-9784-5BB7-A73D-F32B8F1D72A6}"/>
              </a:ext>
            </a:extLst>
          </p:cNvPr>
          <p:cNvPicPr>
            <a:picLocks noChangeAspect="1"/>
          </p:cNvPicPr>
          <p:nvPr/>
        </p:nvPicPr>
        <p:blipFill>
          <a:blip r:embed="rId2"/>
          <a:stretch>
            <a:fillRect/>
          </a:stretch>
        </p:blipFill>
        <p:spPr>
          <a:xfrm>
            <a:off x="5802945" y="3273437"/>
            <a:ext cx="717595" cy="692223"/>
          </a:xfrm>
          <a:prstGeom prst="rect">
            <a:avLst/>
          </a:prstGeom>
        </p:spPr>
      </p:pic>
      <p:pic>
        <p:nvPicPr>
          <p:cNvPr id="26" name="Kép 25">
            <a:extLst>
              <a:ext uri="{FF2B5EF4-FFF2-40B4-BE49-F238E27FC236}">
                <a16:creationId xmlns:a16="http://schemas.microsoft.com/office/drawing/2014/main" id="{62111CF9-7ED2-342C-9FC5-52412E1E93CF}"/>
              </a:ext>
            </a:extLst>
          </p:cNvPr>
          <p:cNvPicPr>
            <a:picLocks noChangeAspect="1"/>
          </p:cNvPicPr>
          <p:nvPr/>
        </p:nvPicPr>
        <p:blipFill>
          <a:blip r:embed="rId6"/>
          <a:stretch>
            <a:fillRect/>
          </a:stretch>
        </p:blipFill>
        <p:spPr>
          <a:xfrm>
            <a:off x="5956896" y="3552603"/>
            <a:ext cx="376067" cy="376461"/>
          </a:xfrm>
          <a:prstGeom prst="rect">
            <a:avLst/>
          </a:prstGeom>
        </p:spPr>
      </p:pic>
      <p:pic>
        <p:nvPicPr>
          <p:cNvPr id="27" name="Kép 26">
            <a:extLst>
              <a:ext uri="{FF2B5EF4-FFF2-40B4-BE49-F238E27FC236}">
                <a16:creationId xmlns:a16="http://schemas.microsoft.com/office/drawing/2014/main" id="{24D33623-8990-72B3-C53B-C1A47E7675EA}"/>
              </a:ext>
            </a:extLst>
          </p:cNvPr>
          <p:cNvPicPr>
            <a:picLocks noChangeAspect="1"/>
          </p:cNvPicPr>
          <p:nvPr/>
        </p:nvPicPr>
        <p:blipFill>
          <a:blip r:embed="rId2"/>
          <a:stretch>
            <a:fillRect/>
          </a:stretch>
        </p:blipFill>
        <p:spPr>
          <a:xfrm>
            <a:off x="4507545" y="3965660"/>
            <a:ext cx="717595" cy="692223"/>
          </a:xfrm>
          <a:prstGeom prst="rect">
            <a:avLst/>
          </a:prstGeom>
        </p:spPr>
      </p:pic>
      <p:pic>
        <p:nvPicPr>
          <p:cNvPr id="28" name="Kép 27">
            <a:extLst>
              <a:ext uri="{FF2B5EF4-FFF2-40B4-BE49-F238E27FC236}">
                <a16:creationId xmlns:a16="http://schemas.microsoft.com/office/drawing/2014/main" id="{A86A8ED2-B9D4-3188-248D-CE2DB1AA166C}"/>
              </a:ext>
            </a:extLst>
          </p:cNvPr>
          <p:cNvPicPr>
            <a:picLocks noChangeAspect="1"/>
          </p:cNvPicPr>
          <p:nvPr/>
        </p:nvPicPr>
        <p:blipFill>
          <a:blip r:embed="rId7"/>
          <a:stretch>
            <a:fillRect/>
          </a:stretch>
        </p:blipFill>
        <p:spPr>
          <a:xfrm>
            <a:off x="4667366" y="4265422"/>
            <a:ext cx="355840" cy="356212"/>
          </a:xfrm>
          <a:prstGeom prst="rect">
            <a:avLst/>
          </a:prstGeom>
        </p:spPr>
      </p:pic>
      <p:pic>
        <p:nvPicPr>
          <p:cNvPr id="29" name="Kép 28">
            <a:extLst>
              <a:ext uri="{FF2B5EF4-FFF2-40B4-BE49-F238E27FC236}">
                <a16:creationId xmlns:a16="http://schemas.microsoft.com/office/drawing/2014/main" id="{0DDE767C-3C82-8984-44A6-AE4CF26B9547}"/>
              </a:ext>
            </a:extLst>
          </p:cNvPr>
          <p:cNvPicPr>
            <a:picLocks noChangeAspect="1"/>
          </p:cNvPicPr>
          <p:nvPr/>
        </p:nvPicPr>
        <p:blipFill>
          <a:blip r:embed="rId2"/>
          <a:stretch>
            <a:fillRect/>
          </a:stretch>
        </p:blipFill>
        <p:spPr>
          <a:xfrm>
            <a:off x="5802945" y="3965660"/>
            <a:ext cx="717595" cy="692223"/>
          </a:xfrm>
          <a:prstGeom prst="rect">
            <a:avLst/>
          </a:prstGeom>
        </p:spPr>
      </p:pic>
      <p:pic>
        <p:nvPicPr>
          <p:cNvPr id="30" name="Kép 29">
            <a:extLst>
              <a:ext uri="{FF2B5EF4-FFF2-40B4-BE49-F238E27FC236}">
                <a16:creationId xmlns:a16="http://schemas.microsoft.com/office/drawing/2014/main" id="{E02BB152-5B47-98CC-3B30-B2C2E2C5EBCA}"/>
              </a:ext>
            </a:extLst>
          </p:cNvPr>
          <p:cNvPicPr>
            <a:picLocks noChangeAspect="1"/>
          </p:cNvPicPr>
          <p:nvPr/>
        </p:nvPicPr>
        <p:blipFill>
          <a:blip r:embed="rId7"/>
          <a:stretch>
            <a:fillRect/>
          </a:stretch>
        </p:blipFill>
        <p:spPr>
          <a:xfrm>
            <a:off x="5962766" y="4265422"/>
            <a:ext cx="355840" cy="356212"/>
          </a:xfrm>
          <a:prstGeom prst="rect">
            <a:avLst/>
          </a:prstGeom>
        </p:spPr>
      </p:pic>
      <p:pic>
        <p:nvPicPr>
          <p:cNvPr id="31" name="Kép 30">
            <a:extLst>
              <a:ext uri="{FF2B5EF4-FFF2-40B4-BE49-F238E27FC236}">
                <a16:creationId xmlns:a16="http://schemas.microsoft.com/office/drawing/2014/main" id="{64298F43-F697-1BB6-8CED-4A4D51A81F7E}"/>
              </a:ext>
            </a:extLst>
          </p:cNvPr>
          <p:cNvPicPr>
            <a:picLocks noChangeAspect="1"/>
          </p:cNvPicPr>
          <p:nvPr/>
        </p:nvPicPr>
        <p:blipFill>
          <a:blip r:embed="rId2"/>
          <a:stretch>
            <a:fillRect/>
          </a:stretch>
        </p:blipFill>
        <p:spPr>
          <a:xfrm>
            <a:off x="4507546" y="4673490"/>
            <a:ext cx="717595" cy="692223"/>
          </a:xfrm>
          <a:prstGeom prst="rect">
            <a:avLst/>
          </a:prstGeom>
        </p:spPr>
      </p:pic>
      <p:pic>
        <p:nvPicPr>
          <p:cNvPr id="32" name="Kép 31">
            <a:extLst>
              <a:ext uri="{FF2B5EF4-FFF2-40B4-BE49-F238E27FC236}">
                <a16:creationId xmlns:a16="http://schemas.microsoft.com/office/drawing/2014/main" id="{8D621F4F-D50C-1497-5347-AD6E97F00F30}"/>
              </a:ext>
            </a:extLst>
          </p:cNvPr>
          <p:cNvPicPr>
            <a:picLocks noChangeAspect="1"/>
          </p:cNvPicPr>
          <p:nvPr/>
        </p:nvPicPr>
        <p:blipFill>
          <a:blip r:embed="rId8"/>
          <a:stretch>
            <a:fillRect/>
          </a:stretch>
        </p:blipFill>
        <p:spPr>
          <a:xfrm>
            <a:off x="4665507" y="4954894"/>
            <a:ext cx="364144" cy="364524"/>
          </a:xfrm>
          <a:prstGeom prst="rect">
            <a:avLst/>
          </a:prstGeom>
        </p:spPr>
      </p:pic>
      <p:pic>
        <p:nvPicPr>
          <p:cNvPr id="33" name="Kép 32">
            <a:extLst>
              <a:ext uri="{FF2B5EF4-FFF2-40B4-BE49-F238E27FC236}">
                <a16:creationId xmlns:a16="http://schemas.microsoft.com/office/drawing/2014/main" id="{BE7FE693-1FCB-F03C-5D14-BF2ADBFC81F0}"/>
              </a:ext>
            </a:extLst>
          </p:cNvPr>
          <p:cNvPicPr>
            <a:picLocks noChangeAspect="1"/>
          </p:cNvPicPr>
          <p:nvPr/>
        </p:nvPicPr>
        <p:blipFill>
          <a:blip r:embed="rId2"/>
          <a:stretch>
            <a:fillRect/>
          </a:stretch>
        </p:blipFill>
        <p:spPr>
          <a:xfrm>
            <a:off x="5802945" y="4694479"/>
            <a:ext cx="717595" cy="692223"/>
          </a:xfrm>
          <a:prstGeom prst="rect">
            <a:avLst/>
          </a:prstGeom>
        </p:spPr>
      </p:pic>
      <p:pic>
        <p:nvPicPr>
          <p:cNvPr id="34" name="Kép 33">
            <a:extLst>
              <a:ext uri="{FF2B5EF4-FFF2-40B4-BE49-F238E27FC236}">
                <a16:creationId xmlns:a16="http://schemas.microsoft.com/office/drawing/2014/main" id="{A1E2C732-BF71-F517-28D3-E5A1E6EF6A96}"/>
              </a:ext>
            </a:extLst>
          </p:cNvPr>
          <p:cNvPicPr>
            <a:picLocks noChangeAspect="1"/>
          </p:cNvPicPr>
          <p:nvPr/>
        </p:nvPicPr>
        <p:blipFill>
          <a:blip r:embed="rId8"/>
          <a:stretch>
            <a:fillRect/>
          </a:stretch>
        </p:blipFill>
        <p:spPr>
          <a:xfrm>
            <a:off x="5960906" y="4975883"/>
            <a:ext cx="364144" cy="364524"/>
          </a:xfrm>
          <a:prstGeom prst="rect">
            <a:avLst/>
          </a:prstGeom>
        </p:spPr>
      </p:pic>
      <p:pic>
        <p:nvPicPr>
          <p:cNvPr id="35" name="Kép 34">
            <a:extLst>
              <a:ext uri="{FF2B5EF4-FFF2-40B4-BE49-F238E27FC236}">
                <a16:creationId xmlns:a16="http://schemas.microsoft.com/office/drawing/2014/main" id="{161F7FBF-DAA1-3D18-14B1-A0C797448889}"/>
              </a:ext>
            </a:extLst>
          </p:cNvPr>
          <p:cNvPicPr>
            <a:picLocks noChangeAspect="1"/>
          </p:cNvPicPr>
          <p:nvPr/>
        </p:nvPicPr>
        <p:blipFill>
          <a:blip r:embed="rId2"/>
          <a:stretch>
            <a:fillRect/>
          </a:stretch>
        </p:blipFill>
        <p:spPr>
          <a:xfrm>
            <a:off x="4507543" y="5368459"/>
            <a:ext cx="717595" cy="692223"/>
          </a:xfrm>
          <a:prstGeom prst="rect">
            <a:avLst/>
          </a:prstGeom>
        </p:spPr>
      </p:pic>
      <p:pic>
        <p:nvPicPr>
          <p:cNvPr id="36" name="Kép 35">
            <a:extLst>
              <a:ext uri="{FF2B5EF4-FFF2-40B4-BE49-F238E27FC236}">
                <a16:creationId xmlns:a16="http://schemas.microsoft.com/office/drawing/2014/main" id="{EE80BD69-A007-43D1-870E-9DDED8997BBF}"/>
              </a:ext>
            </a:extLst>
          </p:cNvPr>
          <p:cNvPicPr>
            <a:picLocks noChangeAspect="1"/>
          </p:cNvPicPr>
          <p:nvPr/>
        </p:nvPicPr>
        <p:blipFill>
          <a:blip r:embed="rId2"/>
          <a:stretch>
            <a:fillRect/>
          </a:stretch>
        </p:blipFill>
        <p:spPr>
          <a:xfrm>
            <a:off x="4507545" y="6037494"/>
            <a:ext cx="717595" cy="692223"/>
          </a:xfrm>
          <a:prstGeom prst="rect">
            <a:avLst/>
          </a:prstGeom>
        </p:spPr>
      </p:pic>
      <p:pic>
        <p:nvPicPr>
          <p:cNvPr id="37" name="Kép 36">
            <a:extLst>
              <a:ext uri="{FF2B5EF4-FFF2-40B4-BE49-F238E27FC236}">
                <a16:creationId xmlns:a16="http://schemas.microsoft.com/office/drawing/2014/main" id="{AFBA12CD-3D14-ACDE-467B-BFDAAF5C7823}"/>
              </a:ext>
            </a:extLst>
          </p:cNvPr>
          <p:cNvPicPr>
            <a:picLocks noChangeAspect="1"/>
          </p:cNvPicPr>
          <p:nvPr/>
        </p:nvPicPr>
        <p:blipFill>
          <a:blip r:embed="rId9"/>
          <a:stretch>
            <a:fillRect/>
          </a:stretch>
        </p:blipFill>
        <p:spPr>
          <a:xfrm>
            <a:off x="4652566" y="5637853"/>
            <a:ext cx="373623" cy="374013"/>
          </a:xfrm>
          <a:prstGeom prst="rect">
            <a:avLst/>
          </a:prstGeom>
        </p:spPr>
      </p:pic>
      <p:pic>
        <p:nvPicPr>
          <p:cNvPr id="38" name="Kép 37">
            <a:extLst>
              <a:ext uri="{FF2B5EF4-FFF2-40B4-BE49-F238E27FC236}">
                <a16:creationId xmlns:a16="http://schemas.microsoft.com/office/drawing/2014/main" id="{FA81557B-CF69-9C79-C24F-652241205EB7}"/>
              </a:ext>
            </a:extLst>
          </p:cNvPr>
          <p:cNvPicPr>
            <a:picLocks noChangeAspect="1"/>
          </p:cNvPicPr>
          <p:nvPr/>
        </p:nvPicPr>
        <p:blipFill>
          <a:blip r:embed="rId10"/>
          <a:stretch>
            <a:fillRect/>
          </a:stretch>
        </p:blipFill>
        <p:spPr>
          <a:xfrm>
            <a:off x="4657414" y="6324295"/>
            <a:ext cx="364144" cy="364525"/>
          </a:xfrm>
          <a:prstGeom prst="rect">
            <a:avLst/>
          </a:prstGeom>
        </p:spPr>
      </p:pic>
      <p:pic>
        <p:nvPicPr>
          <p:cNvPr id="39" name="Kép 38">
            <a:extLst>
              <a:ext uri="{FF2B5EF4-FFF2-40B4-BE49-F238E27FC236}">
                <a16:creationId xmlns:a16="http://schemas.microsoft.com/office/drawing/2014/main" id="{13D68979-FBB5-A5F3-7484-4E1DD0B79CAC}"/>
              </a:ext>
            </a:extLst>
          </p:cNvPr>
          <p:cNvPicPr>
            <a:picLocks noChangeAspect="1"/>
          </p:cNvPicPr>
          <p:nvPr/>
        </p:nvPicPr>
        <p:blipFill>
          <a:blip r:embed="rId2"/>
          <a:stretch>
            <a:fillRect/>
          </a:stretch>
        </p:blipFill>
        <p:spPr>
          <a:xfrm>
            <a:off x="5818948" y="5390990"/>
            <a:ext cx="717595" cy="692223"/>
          </a:xfrm>
          <a:prstGeom prst="rect">
            <a:avLst/>
          </a:prstGeom>
        </p:spPr>
      </p:pic>
      <p:pic>
        <p:nvPicPr>
          <p:cNvPr id="40" name="Kép 39">
            <a:extLst>
              <a:ext uri="{FF2B5EF4-FFF2-40B4-BE49-F238E27FC236}">
                <a16:creationId xmlns:a16="http://schemas.microsoft.com/office/drawing/2014/main" id="{4821C773-184B-F482-327A-595B2C51BFB0}"/>
              </a:ext>
            </a:extLst>
          </p:cNvPr>
          <p:cNvPicPr>
            <a:picLocks noChangeAspect="1"/>
          </p:cNvPicPr>
          <p:nvPr/>
        </p:nvPicPr>
        <p:blipFill>
          <a:blip r:embed="rId2"/>
          <a:stretch>
            <a:fillRect/>
          </a:stretch>
        </p:blipFill>
        <p:spPr>
          <a:xfrm>
            <a:off x="5818950" y="6060025"/>
            <a:ext cx="717595" cy="692223"/>
          </a:xfrm>
          <a:prstGeom prst="rect">
            <a:avLst/>
          </a:prstGeom>
        </p:spPr>
      </p:pic>
      <p:pic>
        <p:nvPicPr>
          <p:cNvPr id="41" name="Kép 40">
            <a:extLst>
              <a:ext uri="{FF2B5EF4-FFF2-40B4-BE49-F238E27FC236}">
                <a16:creationId xmlns:a16="http://schemas.microsoft.com/office/drawing/2014/main" id="{A6A8116F-5307-907E-6C61-E8C186565F62}"/>
              </a:ext>
            </a:extLst>
          </p:cNvPr>
          <p:cNvPicPr>
            <a:picLocks noChangeAspect="1"/>
          </p:cNvPicPr>
          <p:nvPr/>
        </p:nvPicPr>
        <p:blipFill>
          <a:blip r:embed="rId9"/>
          <a:stretch>
            <a:fillRect/>
          </a:stretch>
        </p:blipFill>
        <p:spPr>
          <a:xfrm>
            <a:off x="5963971" y="5660384"/>
            <a:ext cx="373623" cy="374013"/>
          </a:xfrm>
          <a:prstGeom prst="rect">
            <a:avLst/>
          </a:prstGeom>
        </p:spPr>
      </p:pic>
      <p:pic>
        <p:nvPicPr>
          <p:cNvPr id="42" name="Kép 41">
            <a:extLst>
              <a:ext uri="{FF2B5EF4-FFF2-40B4-BE49-F238E27FC236}">
                <a16:creationId xmlns:a16="http://schemas.microsoft.com/office/drawing/2014/main" id="{4755B136-B315-479A-D7F9-566BAB05DCD2}"/>
              </a:ext>
            </a:extLst>
          </p:cNvPr>
          <p:cNvPicPr>
            <a:picLocks noChangeAspect="1"/>
          </p:cNvPicPr>
          <p:nvPr/>
        </p:nvPicPr>
        <p:blipFill>
          <a:blip r:embed="rId10"/>
          <a:stretch>
            <a:fillRect/>
          </a:stretch>
        </p:blipFill>
        <p:spPr>
          <a:xfrm>
            <a:off x="5968819" y="6346826"/>
            <a:ext cx="364144" cy="364525"/>
          </a:xfrm>
          <a:prstGeom prst="rect">
            <a:avLst/>
          </a:prstGeom>
        </p:spPr>
      </p:pic>
      <p:sp>
        <p:nvSpPr>
          <p:cNvPr id="43" name="Szövegdoboz 42">
            <a:extLst>
              <a:ext uri="{FF2B5EF4-FFF2-40B4-BE49-F238E27FC236}">
                <a16:creationId xmlns:a16="http://schemas.microsoft.com/office/drawing/2014/main" id="{5E12A9EB-CFC4-D4AA-6395-15A30260CEA0}"/>
              </a:ext>
            </a:extLst>
          </p:cNvPr>
          <p:cNvSpPr txBox="1"/>
          <p:nvPr/>
        </p:nvSpPr>
        <p:spPr>
          <a:xfrm>
            <a:off x="5501112" y="229779"/>
            <a:ext cx="1043234" cy="369332"/>
          </a:xfrm>
          <a:prstGeom prst="rect">
            <a:avLst/>
          </a:prstGeom>
          <a:noFill/>
        </p:spPr>
        <p:txBody>
          <a:bodyPr wrap="none" rtlCol="0">
            <a:spAutoFit/>
          </a:bodyPr>
          <a:lstStyle/>
          <a:p>
            <a:r>
              <a:rPr lang="hu-HU" dirty="0"/>
              <a:t>Kancellár</a:t>
            </a:r>
          </a:p>
        </p:txBody>
      </p:sp>
      <p:sp>
        <p:nvSpPr>
          <p:cNvPr id="44" name="Szövegdoboz 43">
            <a:extLst>
              <a:ext uri="{FF2B5EF4-FFF2-40B4-BE49-F238E27FC236}">
                <a16:creationId xmlns:a16="http://schemas.microsoft.com/office/drawing/2014/main" id="{67117167-CF52-3372-163E-53295A8FDEAB}"/>
              </a:ext>
            </a:extLst>
          </p:cNvPr>
          <p:cNvSpPr txBox="1"/>
          <p:nvPr/>
        </p:nvSpPr>
        <p:spPr>
          <a:xfrm>
            <a:off x="8000744" y="234334"/>
            <a:ext cx="800797" cy="369332"/>
          </a:xfrm>
          <a:prstGeom prst="rect">
            <a:avLst/>
          </a:prstGeom>
          <a:noFill/>
        </p:spPr>
        <p:txBody>
          <a:bodyPr wrap="none" rtlCol="0">
            <a:spAutoFit/>
          </a:bodyPr>
          <a:lstStyle/>
          <a:p>
            <a:r>
              <a:rPr lang="hu-HU" dirty="0"/>
              <a:t>Rektor</a:t>
            </a:r>
          </a:p>
        </p:txBody>
      </p:sp>
      <p:sp>
        <p:nvSpPr>
          <p:cNvPr id="45" name="Szövegdoboz 44">
            <a:extLst>
              <a:ext uri="{FF2B5EF4-FFF2-40B4-BE49-F238E27FC236}">
                <a16:creationId xmlns:a16="http://schemas.microsoft.com/office/drawing/2014/main" id="{7EF946E1-2B34-92C9-14DE-370F58427618}"/>
              </a:ext>
            </a:extLst>
          </p:cNvPr>
          <p:cNvSpPr txBox="1"/>
          <p:nvPr/>
        </p:nvSpPr>
        <p:spPr>
          <a:xfrm rot="16200000">
            <a:off x="1893074" y="3826975"/>
            <a:ext cx="4794967" cy="369332"/>
          </a:xfrm>
          <a:prstGeom prst="rect">
            <a:avLst/>
          </a:prstGeom>
          <a:noFill/>
        </p:spPr>
        <p:txBody>
          <a:bodyPr wrap="none" rtlCol="0">
            <a:spAutoFit/>
          </a:bodyPr>
          <a:lstStyle/>
          <a:p>
            <a:r>
              <a:rPr lang="hu-HU" dirty="0"/>
              <a:t>Karok választott szenátusi tagjai, karonként 2-2 fő</a:t>
            </a:r>
          </a:p>
        </p:txBody>
      </p:sp>
      <p:pic>
        <p:nvPicPr>
          <p:cNvPr id="50" name="Kép 49">
            <a:extLst>
              <a:ext uri="{FF2B5EF4-FFF2-40B4-BE49-F238E27FC236}">
                <a16:creationId xmlns:a16="http://schemas.microsoft.com/office/drawing/2014/main" id="{25F921AD-5192-C0A3-93AE-C56442336645}"/>
              </a:ext>
            </a:extLst>
          </p:cNvPr>
          <p:cNvPicPr>
            <a:picLocks noChangeAspect="1"/>
          </p:cNvPicPr>
          <p:nvPr/>
        </p:nvPicPr>
        <p:blipFill>
          <a:blip r:embed="rId2"/>
          <a:stretch>
            <a:fillRect/>
          </a:stretch>
        </p:blipFill>
        <p:spPr>
          <a:xfrm>
            <a:off x="8199164" y="2026375"/>
            <a:ext cx="717595" cy="692223"/>
          </a:xfrm>
          <a:prstGeom prst="rect">
            <a:avLst/>
          </a:prstGeom>
        </p:spPr>
      </p:pic>
      <p:pic>
        <p:nvPicPr>
          <p:cNvPr id="51" name="Kép 50">
            <a:extLst>
              <a:ext uri="{FF2B5EF4-FFF2-40B4-BE49-F238E27FC236}">
                <a16:creationId xmlns:a16="http://schemas.microsoft.com/office/drawing/2014/main" id="{77020409-B022-8A25-4489-B10A95C6AF3B}"/>
              </a:ext>
            </a:extLst>
          </p:cNvPr>
          <p:cNvPicPr>
            <a:picLocks noChangeAspect="1"/>
          </p:cNvPicPr>
          <p:nvPr/>
        </p:nvPicPr>
        <p:blipFill>
          <a:blip r:embed="rId2"/>
          <a:stretch>
            <a:fillRect/>
          </a:stretch>
        </p:blipFill>
        <p:spPr>
          <a:xfrm>
            <a:off x="9463502" y="2029010"/>
            <a:ext cx="717595" cy="692223"/>
          </a:xfrm>
          <a:prstGeom prst="rect">
            <a:avLst/>
          </a:prstGeom>
        </p:spPr>
      </p:pic>
      <p:pic>
        <p:nvPicPr>
          <p:cNvPr id="52" name="Kép 51">
            <a:extLst>
              <a:ext uri="{FF2B5EF4-FFF2-40B4-BE49-F238E27FC236}">
                <a16:creationId xmlns:a16="http://schemas.microsoft.com/office/drawing/2014/main" id="{F96BE8AF-B906-36C8-46CE-B733F2D04EA7}"/>
              </a:ext>
            </a:extLst>
          </p:cNvPr>
          <p:cNvPicPr>
            <a:picLocks noChangeAspect="1"/>
          </p:cNvPicPr>
          <p:nvPr/>
        </p:nvPicPr>
        <p:blipFill>
          <a:blip r:embed="rId2"/>
          <a:stretch>
            <a:fillRect/>
          </a:stretch>
        </p:blipFill>
        <p:spPr>
          <a:xfrm>
            <a:off x="8199164" y="2682959"/>
            <a:ext cx="717595" cy="692223"/>
          </a:xfrm>
          <a:prstGeom prst="rect">
            <a:avLst/>
          </a:prstGeom>
        </p:spPr>
      </p:pic>
      <p:pic>
        <p:nvPicPr>
          <p:cNvPr id="53" name="Kép 52">
            <a:extLst>
              <a:ext uri="{FF2B5EF4-FFF2-40B4-BE49-F238E27FC236}">
                <a16:creationId xmlns:a16="http://schemas.microsoft.com/office/drawing/2014/main" id="{7608B1D5-48EB-5DC4-0AF4-D81A84103532}"/>
              </a:ext>
            </a:extLst>
          </p:cNvPr>
          <p:cNvPicPr>
            <a:picLocks noChangeAspect="1"/>
          </p:cNvPicPr>
          <p:nvPr/>
        </p:nvPicPr>
        <p:blipFill>
          <a:blip r:embed="rId2"/>
          <a:stretch>
            <a:fillRect/>
          </a:stretch>
        </p:blipFill>
        <p:spPr>
          <a:xfrm>
            <a:off x="9463502" y="2714558"/>
            <a:ext cx="717595" cy="692223"/>
          </a:xfrm>
          <a:prstGeom prst="rect">
            <a:avLst/>
          </a:prstGeom>
        </p:spPr>
      </p:pic>
      <p:pic>
        <p:nvPicPr>
          <p:cNvPr id="54" name="Kép 53">
            <a:extLst>
              <a:ext uri="{FF2B5EF4-FFF2-40B4-BE49-F238E27FC236}">
                <a16:creationId xmlns:a16="http://schemas.microsoft.com/office/drawing/2014/main" id="{BF702C9A-1414-EBAD-0629-52FDF5A04CDE}"/>
              </a:ext>
            </a:extLst>
          </p:cNvPr>
          <p:cNvPicPr>
            <a:picLocks noChangeAspect="1"/>
          </p:cNvPicPr>
          <p:nvPr/>
        </p:nvPicPr>
        <p:blipFill>
          <a:blip r:embed="rId2"/>
          <a:stretch>
            <a:fillRect/>
          </a:stretch>
        </p:blipFill>
        <p:spPr>
          <a:xfrm>
            <a:off x="8199164" y="3359985"/>
            <a:ext cx="717595" cy="692223"/>
          </a:xfrm>
          <a:prstGeom prst="rect">
            <a:avLst/>
          </a:prstGeom>
        </p:spPr>
      </p:pic>
      <p:pic>
        <p:nvPicPr>
          <p:cNvPr id="55" name="Kép 54">
            <a:extLst>
              <a:ext uri="{FF2B5EF4-FFF2-40B4-BE49-F238E27FC236}">
                <a16:creationId xmlns:a16="http://schemas.microsoft.com/office/drawing/2014/main" id="{2F25596B-90A4-A480-C3A1-35C22D9A056F}"/>
              </a:ext>
            </a:extLst>
          </p:cNvPr>
          <p:cNvPicPr>
            <a:picLocks noChangeAspect="1"/>
          </p:cNvPicPr>
          <p:nvPr/>
        </p:nvPicPr>
        <p:blipFill>
          <a:blip r:embed="rId2"/>
          <a:stretch>
            <a:fillRect/>
          </a:stretch>
        </p:blipFill>
        <p:spPr>
          <a:xfrm>
            <a:off x="9463502" y="3364214"/>
            <a:ext cx="717595" cy="692223"/>
          </a:xfrm>
          <a:prstGeom prst="rect">
            <a:avLst/>
          </a:prstGeom>
        </p:spPr>
      </p:pic>
      <p:pic>
        <p:nvPicPr>
          <p:cNvPr id="56" name="Kép 55">
            <a:extLst>
              <a:ext uri="{FF2B5EF4-FFF2-40B4-BE49-F238E27FC236}">
                <a16:creationId xmlns:a16="http://schemas.microsoft.com/office/drawing/2014/main" id="{4D56E0B1-F540-6B75-E717-A677E8F82FFB}"/>
              </a:ext>
            </a:extLst>
          </p:cNvPr>
          <p:cNvPicPr>
            <a:picLocks noChangeAspect="1"/>
          </p:cNvPicPr>
          <p:nvPr/>
        </p:nvPicPr>
        <p:blipFill>
          <a:blip r:embed="rId2"/>
          <a:stretch>
            <a:fillRect/>
          </a:stretch>
        </p:blipFill>
        <p:spPr>
          <a:xfrm>
            <a:off x="8218213" y="4029583"/>
            <a:ext cx="717595" cy="692223"/>
          </a:xfrm>
          <a:prstGeom prst="rect">
            <a:avLst/>
          </a:prstGeom>
        </p:spPr>
      </p:pic>
      <p:pic>
        <p:nvPicPr>
          <p:cNvPr id="57" name="Kép 56">
            <a:extLst>
              <a:ext uri="{FF2B5EF4-FFF2-40B4-BE49-F238E27FC236}">
                <a16:creationId xmlns:a16="http://schemas.microsoft.com/office/drawing/2014/main" id="{7FAD31CF-F0C7-B0EB-AEAC-0F205AD1AD50}"/>
              </a:ext>
            </a:extLst>
          </p:cNvPr>
          <p:cNvPicPr>
            <a:picLocks noChangeAspect="1"/>
          </p:cNvPicPr>
          <p:nvPr/>
        </p:nvPicPr>
        <p:blipFill>
          <a:blip r:embed="rId2"/>
          <a:stretch>
            <a:fillRect/>
          </a:stretch>
        </p:blipFill>
        <p:spPr>
          <a:xfrm>
            <a:off x="9494563" y="4031766"/>
            <a:ext cx="717595" cy="692223"/>
          </a:xfrm>
          <a:prstGeom prst="rect">
            <a:avLst/>
          </a:prstGeom>
        </p:spPr>
      </p:pic>
      <p:pic>
        <p:nvPicPr>
          <p:cNvPr id="1026" name="Picture 2">
            <a:extLst>
              <a:ext uri="{FF2B5EF4-FFF2-40B4-BE49-F238E27FC236}">
                <a16:creationId xmlns:a16="http://schemas.microsoft.com/office/drawing/2014/main" id="{BB17B2D9-9D1B-32F1-9907-15C1BE9AA095}"/>
              </a:ext>
            </a:extLst>
          </p:cNvPr>
          <p:cNvPicPr>
            <a:picLocks noChangeAspect="1" noChangeArrowheads="1"/>
          </p:cNvPicPr>
          <p:nvPr/>
        </p:nvPicPr>
        <p:blipFill rotWithShape="1">
          <a:blip r:embed="rId11">
            <a:extLst>
              <a:ext uri="{28A0092B-C50C-407E-A947-70E740481C1C}">
                <a14:useLocalDpi xmlns:a14="http://schemas.microsoft.com/office/drawing/2010/main" val="0"/>
              </a:ext>
            </a:extLst>
          </a:blip>
          <a:srcRect l="5274" t="11465" r="62083" b="10997"/>
          <a:stretch/>
        </p:blipFill>
        <p:spPr bwMode="auto">
          <a:xfrm>
            <a:off x="8362424" y="2370340"/>
            <a:ext cx="330146" cy="297998"/>
          </a:xfrm>
          <a:prstGeom prst="rect">
            <a:avLst/>
          </a:prstGeom>
          <a:noFill/>
          <a:extLst>
            <a:ext uri="{909E8E84-426E-40DD-AFC4-6F175D3DCCD1}">
              <a14:hiddenFill xmlns:a14="http://schemas.microsoft.com/office/drawing/2010/main">
                <a:solidFill>
                  <a:srgbClr val="FFFFFF"/>
                </a:solidFill>
              </a14:hiddenFill>
            </a:ext>
          </a:extLst>
        </p:spPr>
      </p:pic>
      <p:pic>
        <p:nvPicPr>
          <p:cNvPr id="58" name="Picture 2">
            <a:extLst>
              <a:ext uri="{FF2B5EF4-FFF2-40B4-BE49-F238E27FC236}">
                <a16:creationId xmlns:a16="http://schemas.microsoft.com/office/drawing/2014/main" id="{39DA6AC0-9223-7D0F-FB59-8C9474E45517}"/>
              </a:ext>
            </a:extLst>
          </p:cNvPr>
          <p:cNvPicPr>
            <a:picLocks noChangeAspect="1" noChangeArrowheads="1"/>
          </p:cNvPicPr>
          <p:nvPr/>
        </p:nvPicPr>
        <p:blipFill rotWithShape="1">
          <a:blip r:embed="rId11">
            <a:extLst>
              <a:ext uri="{28A0092B-C50C-407E-A947-70E740481C1C}">
                <a14:useLocalDpi xmlns:a14="http://schemas.microsoft.com/office/drawing/2010/main" val="0"/>
              </a:ext>
            </a:extLst>
          </a:blip>
          <a:srcRect l="5274" t="11465" r="62083" b="10997"/>
          <a:stretch/>
        </p:blipFill>
        <p:spPr bwMode="auto">
          <a:xfrm>
            <a:off x="8392887" y="3029228"/>
            <a:ext cx="330146" cy="297998"/>
          </a:xfrm>
          <a:prstGeom prst="rect">
            <a:avLst/>
          </a:prstGeom>
          <a:noFill/>
          <a:extLst>
            <a:ext uri="{909E8E84-426E-40DD-AFC4-6F175D3DCCD1}">
              <a14:hiddenFill xmlns:a14="http://schemas.microsoft.com/office/drawing/2010/main">
                <a:solidFill>
                  <a:srgbClr val="FFFFFF"/>
                </a:solidFill>
              </a14:hiddenFill>
            </a:ext>
          </a:extLst>
        </p:spPr>
      </p:pic>
      <p:pic>
        <p:nvPicPr>
          <p:cNvPr id="59" name="Picture 2">
            <a:extLst>
              <a:ext uri="{FF2B5EF4-FFF2-40B4-BE49-F238E27FC236}">
                <a16:creationId xmlns:a16="http://schemas.microsoft.com/office/drawing/2014/main" id="{210C2A79-7DEB-E62A-69FD-81EEEB487EE1}"/>
              </a:ext>
            </a:extLst>
          </p:cNvPr>
          <p:cNvPicPr>
            <a:picLocks noChangeAspect="1" noChangeArrowheads="1"/>
          </p:cNvPicPr>
          <p:nvPr/>
        </p:nvPicPr>
        <p:blipFill rotWithShape="1">
          <a:blip r:embed="rId11">
            <a:extLst>
              <a:ext uri="{28A0092B-C50C-407E-A947-70E740481C1C}">
                <a14:useLocalDpi xmlns:a14="http://schemas.microsoft.com/office/drawing/2010/main" val="0"/>
              </a:ext>
            </a:extLst>
          </a:blip>
          <a:srcRect l="5274" t="11465" r="62083" b="10997"/>
          <a:stretch/>
        </p:blipFill>
        <p:spPr bwMode="auto">
          <a:xfrm>
            <a:off x="9642939" y="2370340"/>
            <a:ext cx="330146" cy="297998"/>
          </a:xfrm>
          <a:prstGeom prst="rect">
            <a:avLst/>
          </a:prstGeom>
          <a:noFill/>
          <a:extLst>
            <a:ext uri="{909E8E84-426E-40DD-AFC4-6F175D3DCCD1}">
              <a14:hiddenFill xmlns:a14="http://schemas.microsoft.com/office/drawing/2010/main">
                <a:solidFill>
                  <a:srgbClr val="FFFFFF"/>
                </a:solidFill>
              </a14:hiddenFill>
            </a:ext>
          </a:extLst>
        </p:spPr>
      </p:pic>
      <p:pic>
        <p:nvPicPr>
          <p:cNvPr id="60" name="Picture 2">
            <a:extLst>
              <a:ext uri="{FF2B5EF4-FFF2-40B4-BE49-F238E27FC236}">
                <a16:creationId xmlns:a16="http://schemas.microsoft.com/office/drawing/2014/main" id="{39259FA6-7377-5F7C-8221-C9B0AA748452}"/>
              </a:ext>
            </a:extLst>
          </p:cNvPr>
          <p:cNvPicPr>
            <a:picLocks noChangeAspect="1" noChangeArrowheads="1"/>
          </p:cNvPicPr>
          <p:nvPr/>
        </p:nvPicPr>
        <p:blipFill rotWithShape="1">
          <a:blip r:embed="rId11">
            <a:extLst>
              <a:ext uri="{28A0092B-C50C-407E-A947-70E740481C1C}">
                <a14:useLocalDpi xmlns:a14="http://schemas.microsoft.com/office/drawing/2010/main" val="0"/>
              </a:ext>
            </a:extLst>
          </a:blip>
          <a:srcRect l="5274" t="11465" r="62083" b="10997"/>
          <a:stretch/>
        </p:blipFill>
        <p:spPr bwMode="auto">
          <a:xfrm>
            <a:off x="9642939" y="3048220"/>
            <a:ext cx="330146" cy="297998"/>
          </a:xfrm>
          <a:prstGeom prst="rect">
            <a:avLst/>
          </a:prstGeom>
          <a:noFill/>
          <a:extLst>
            <a:ext uri="{909E8E84-426E-40DD-AFC4-6F175D3DCCD1}">
              <a14:hiddenFill xmlns:a14="http://schemas.microsoft.com/office/drawing/2010/main">
                <a:solidFill>
                  <a:srgbClr val="FFFFFF"/>
                </a:solidFill>
              </a14:hiddenFill>
            </a:ext>
          </a:extLst>
        </p:spPr>
      </p:pic>
      <p:pic>
        <p:nvPicPr>
          <p:cNvPr id="61" name="Picture 2">
            <a:extLst>
              <a:ext uri="{FF2B5EF4-FFF2-40B4-BE49-F238E27FC236}">
                <a16:creationId xmlns:a16="http://schemas.microsoft.com/office/drawing/2014/main" id="{DE0BFFC0-B0E2-9228-B7AB-9D29621153D4}"/>
              </a:ext>
            </a:extLst>
          </p:cNvPr>
          <p:cNvPicPr>
            <a:picLocks noChangeAspect="1" noChangeArrowheads="1"/>
          </p:cNvPicPr>
          <p:nvPr/>
        </p:nvPicPr>
        <p:blipFill rotWithShape="1">
          <a:blip r:embed="rId11">
            <a:extLst>
              <a:ext uri="{28A0092B-C50C-407E-A947-70E740481C1C}">
                <a14:useLocalDpi xmlns:a14="http://schemas.microsoft.com/office/drawing/2010/main" val="0"/>
              </a:ext>
            </a:extLst>
          </a:blip>
          <a:srcRect l="5274" t="11465" r="62083" b="10997"/>
          <a:stretch/>
        </p:blipFill>
        <p:spPr bwMode="auto">
          <a:xfrm>
            <a:off x="8376114" y="3677871"/>
            <a:ext cx="330146" cy="297998"/>
          </a:xfrm>
          <a:prstGeom prst="rect">
            <a:avLst/>
          </a:prstGeom>
          <a:noFill/>
          <a:extLst>
            <a:ext uri="{909E8E84-426E-40DD-AFC4-6F175D3DCCD1}">
              <a14:hiddenFill xmlns:a14="http://schemas.microsoft.com/office/drawing/2010/main">
                <a:solidFill>
                  <a:srgbClr val="FFFFFF"/>
                </a:solidFill>
              </a14:hiddenFill>
            </a:ext>
          </a:extLst>
        </p:spPr>
      </p:pic>
      <p:pic>
        <p:nvPicPr>
          <p:cNvPr id="62" name="Picture 2">
            <a:extLst>
              <a:ext uri="{FF2B5EF4-FFF2-40B4-BE49-F238E27FC236}">
                <a16:creationId xmlns:a16="http://schemas.microsoft.com/office/drawing/2014/main" id="{3F2B43F4-F664-CD4B-5F6B-D9EDC3DA073D}"/>
              </a:ext>
            </a:extLst>
          </p:cNvPr>
          <p:cNvPicPr>
            <a:picLocks noChangeAspect="1" noChangeArrowheads="1"/>
          </p:cNvPicPr>
          <p:nvPr/>
        </p:nvPicPr>
        <p:blipFill rotWithShape="1">
          <a:blip r:embed="rId11">
            <a:extLst>
              <a:ext uri="{28A0092B-C50C-407E-A947-70E740481C1C}">
                <a14:useLocalDpi xmlns:a14="http://schemas.microsoft.com/office/drawing/2010/main" val="0"/>
              </a:ext>
            </a:extLst>
          </a:blip>
          <a:srcRect l="5274" t="11465" r="62083" b="10997"/>
          <a:stretch/>
        </p:blipFill>
        <p:spPr bwMode="auto">
          <a:xfrm>
            <a:off x="8401363" y="4368013"/>
            <a:ext cx="330146" cy="297998"/>
          </a:xfrm>
          <a:prstGeom prst="rect">
            <a:avLst/>
          </a:prstGeom>
          <a:noFill/>
          <a:extLst>
            <a:ext uri="{909E8E84-426E-40DD-AFC4-6F175D3DCCD1}">
              <a14:hiddenFill xmlns:a14="http://schemas.microsoft.com/office/drawing/2010/main">
                <a:solidFill>
                  <a:srgbClr val="FFFFFF"/>
                </a:solidFill>
              </a14:hiddenFill>
            </a:ext>
          </a:extLst>
        </p:spPr>
      </p:pic>
      <p:pic>
        <p:nvPicPr>
          <p:cNvPr id="63" name="Picture 2">
            <a:extLst>
              <a:ext uri="{FF2B5EF4-FFF2-40B4-BE49-F238E27FC236}">
                <a16:creationId xmlns:a16="http://schemas.microsoft.com/office/drawing/2014/main" id="{32B3B572-3B16-E97B-FC5C-42E26E42C13D}"/>
              </a:ext>
            </a:extLst>
          </p:cNvPr>
          <p:cNvPicPr>
            <a:picLocks noChangeAspect="1" noChangeArrowheads="1"/>
          </p:cNvPicPr>
          <p:nvPr/>
        </p:nvPicPr>
        <p:blipFill rotWithShape="1">
          <a:blip r:embed="rId11">
            <a:extLst>
              <a:ext uri="{28A0092B-C50C-407E-A947-70E740481C1C}">
                <a14:useLocalDpi xmlns:a14="http://schemas.microsoft.com/office/drawing/2010/main" val="0"/>
              </a:ext>
            </a:extLst>
          </a:blip>
          <a:srcRect l="5274" t="11465" r="62083" b="10997"/>
          <a:stretch/>
        </p:blipFill>
        <p:spPr bwMode="auto">
          <a:xfrm>
            <a:off x="9642939" y="3701529"/>
            <a:ext cx="330146" cy="297998"/>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Nem érhető el leírás a fényképhez.">
            <a:extLst>
              <a:ext uri="{FF2B5EF4-FFF2-40B4-BE49-F238E27FC236}">
                <a16:creationId xmlns:a16="http://schemas.microsoft.com/office/drawing/2014/main" id="{A2438F0B-887B-EDB2-BC9D-E61B67510F39}"/>
              </a:ext>
            </a:extLst>
          </p:cNvPr>
          <p:cNvPicPr>
            <a:picLocks noChangeAspect="1" noChangeArrowheads="1"/>
          </p:cNvPicPr>
          <p:nvPr/>
        </p:nvPicPr>
        <p:blipFill rotWithShape="1">
          <a:blip r:embed="rId12">
            <a:extLst>
              <a:ext uri="{28A0092B-C50C-407E-A947-70E740481C1C}">
                <a14:useLocalDpi xmlns:a14="http://schemas.microsoft.com/office/drawing/2010/main" val="0"/>
              </a:ext>
            </a:extLst>
          </a:blip>
          <a:srcRect l="16598" t="10829" r="17186" b="10436"/>
          <a:stretch/>
        </p:blipFill>
        <p:spPr bwMode="auto">
          <a:xfrm>
            <a:off x="9711337" y="4407604"/>
            <a:ext cx="221923" cy="263878"/>
          </a:xfrm>
          <a:prstGeom prst="rect">
            <a:avLst/>
          </a:prstGeom>
          <a:noFill/>
          <a:extLst>
            <a:ext uri="{909E8E84-426E-40DD-AFC4-6F175D3DCCD1}">
              <a14:hiddenFill xmlns:a14="http://schemas.microsoft.com/office/drawing/2010/main">
                <a:solidFill>
                  <a:srgbClr val="FFFFFF"/>
                </a:solidFill>
              </a14:hiddenFill>
            </a:ext>
          </a:extLst>
        </p:spPr>
      </p:pic>
      <p:pic>
        <p:nvPicPr>
          <p:cNvPr id="1024" name="Kép 1023">
            <a:extLst>
              <a:ext uri="{FF2B5EF4-FFF2-40B4-BE49-F238E27FC236}">
                <a16:creationId xmlns:a16="http://schemas.microsoft.com/office/drawing/2014/main" id="{14C7E918-FA9C-12C3-1C07-72DCEF9FE0AF}"/>
              </a:ext>
            </a:extLst>
          </p:cNvPr>
          <p:cNvPicPr>
            <a:picLocks noChangeAspect="1"/>
          </p:cNvPicPr>
          <p:nvPr/>
        </p:nvPicPr>
        <p:blipFill>
          <a:blip r:embed="rId2"/>
          <a:stretch>
            <a:fillRect/>
          </a:stretch>
        </p:blipFill>
        <p:spPr>
          <a:xfrm>
            <a:off x="8207638" y="1304738"/>
            <a:ext cx="717595" cy="692223"/>
          </a:xfrm>
          <a:prstGeom prst="rect">
            <a:avLst/>
          </a:prstGeom>
        </p:spPr>
      </p:pic>
      <p:pic>
        <p:nvPicPr>
          <p:cNvPr id="1032" name="Picture 8" descr="fdsz-bme">
            <a:extLst>
              <a:ext uri="{FF2B5EF4-FFF2-40B4-BE49-F238E27FC236}">
                <a16:creationId xmlns:a16="http://schemas.microsoft.com/office/drawing/2014/main" id="{2ECFD1D8-94FA-7C12-AC38-0A82F4BF26A1}"/>
              </a:ext>
            </a:extLst>
          </p:cNvP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flipH="1">
            <a:off x="8354698" y="1568852"/>
            <a:ext cx="368335" cy="370667"/>
          </a:xfrm>
          <a:prstGeom prst="rect">
            <a:avLst/>
          </a:prstGeom>
          <a:noFill/>
          <a:extLst>
            <a:ext uri="{909E8E84-426E-40DD-AFC4-6F175D3DCCD1}">
              <a14:hiddenFill xmlns:a14="http://schemas.microsoft.com/office/drawing/2010/main">
                <a:solidFill>
                  <a:srgbClr val="FFFFFF"/>
                </a:solidFill>
              </a14:hiddenFill>
            </a:ext>
          </a:extLst>
        </p:spPr>
      </p:pic>
      <p:pic>
        <p:nvPicPr>
          <p:cNvPr id="1025" name="Kép 1024">
            <a:extLst>
              <a:ext uri="{FF2B5EF4-FFF2-40B4-BE49-F238E27FC236}">
                <a16:creationId xmlns:a16="http://schemas.microsoft.com/office/drawing/2014/main" id="{FFB4D4CB-0327-7F1E-BCD8-47DA89AA203B}"/>
              </a:ext>
            </a:extLst>
          </p:cNvPr>
          <p:cNvPicPr>
            <a:picLocks noChangeAspect="1"/>
          </p:cNvPicPr>
          <p:nvPr/>
        </p:nvPicPr>
        <p:blipFill>
          <a:blip r:embed="rId2"/>
          <a:stretch>
            <a:fillRect/>
          </a:stretch>
        </p:blipFill>
        <p:spPr>
          <a:xfrm>
            <a:off x="9449214" y="1339138"/>
            <a:ext cx="717595" cy="692223"/>
          </a:xfrm>
          <a:prstGeom prst="rect">
            <a:avLst/>
          </a:prstGeom>
        </p:spPr>
      </p:pic>
      <p:sp>
        <p:nvSpPr>
          <p:cNvPr id="1027" name="Szövegdoboz 1026">
            <a:extLst>
              <a:ext uri="{FF2B5EF4-FFF2-40B4-BE49-F238E27FC236}">
                <a16:creationId xmlns:a16="http://schemas.microsoft.com/office/drawing/2014/main" id="{2FDF79E7-61D6-DF04-29D4-F9B79C428B1B}"/>
              </a:ext>
            </a:extLst>
          </p:cNvPr>
          <p:cNvSpPr txBox="1"/>
          <p:nvPr/>
        </p:nvSpPr>
        <p:spPr>
          <a:xfrm>
            <a:off x="7330219" y="1400228"/>
            <a:ext cx="1087157" cy="369332"/>
          </a:xfrm>
          <a:prstGeom prst="rect">
            <a:avLst/>
          </a:prstGeom>
          <a:noFill/>
        </p:spPr>
        <p:txBody>
          <a:bodyPr wrap="none" rtlCol="0">
            <a:spAutoFit/>
          </a:bodyPr>
          <a:lstStyle/>
          <a:p>
            <a:r>
              <a:rPr lang="hu-HU" dirty="0"/>
              <a:t>szakszerv.</a:t>
            </a:r>
          </a:p>
        </p:txBody>
      </p:sp>
      <p:sp>
        <p:nvSpPr>
          <p:cNvPr id="1029" name="Szövegdoboz 1028">
            <a:extLst>
              <a:ext uri="{FF2B5EF4-FFF2-40B4-BE49-F238E27FC236}">
                <a16:creationId xmlns:a16="http://schemas.microsoft.com/office/drawing/2014/main" id="{AD9A8E0A-F2FC-5C00-198C-21B4B603B481}"/>
              </a:ext>
            </a:extLst>
          </p:cNvPr>
          <p:cNvSpPr txBox="1"/>
          <p:nvPr/>
        </p:nvSpPr>
        <p:spPr>
          <a:xfrm rot="16200000">
            <a:off x="6993941" y="3151182"/>
            <a:ext cx="2102692" cy="369332"/>
          </a:xfrm>
          <a:prstGeom prst="rect">
            <a:avLst/>
          </a:prstGeom>
          <a:noFill/>
        </p:spPr>
        <p:txBody>
          <a:bodyPr wrap="none" rtlCol="0">
            <a:spAutoFit/>
          </a:bodyPr>
          <a:lstStyle/>
          <a:p>
            <a:r>
              <a:rPr lang="hu-HU" dirty="0"/>
              <a:t>EHK delegáltak, 7 fő</a:t>
            </a:r>
          </a:p>
        </p:txBody>
      </p:sp>
      <p:sp>
        <p:nvSpPr>
          <p:cNvPr id="1031" name="Szövegdoboz 1030">
            <a:extLst>
              <a:ext uri="{FF2B5EF4-FFF2-40B4-BE49-F238E27FC236}">
                <a16:creationId xmlns:a16="http://schemas.microsoft.com/office/drawing/2014/main" id="{68BAF88C-EE6C-76F6-628F-80AC3DF10B8A}"/>
              </a:ext>
            </a:extLst>
          </p:cNvPr>
          <p:cNvSpPr txBox="1"/>
          <p:nvPr/>
        </p:nvSpPr>
        <p:spPr>
          <a:xfrm>
            <a:off x="9973085" y="4161009"/>
            <a:ext cx="1272977" cy="646331"/>
          </a:xfrm>
          <a:prstGeom prst="rect">
            <a:avLst/>
          </a:prstGeom>
          <a:noFill/>
        </p:spPr>
        <p:txBody>
          <a:bodyPr wrap="none" rtlCol="0">
            <a:spAutoFit/>
          </a:bodyPr>
          <a:lstStyle/>
          <a:p>
            <a:pPr algn="ctr"/>
            <a:r>
              <a:rPr lang="hu-HU" dirty="0"/>
              <a:t>doktorand.,</a:t>
            </a:r>
            <a:br>
              <a:rPr lang="hu-HU" dirty="0"/>
            </a:br>
            <a:r>
              <a:rPr lang="hu-HU" dirty="0"/>
              <a:t> 1 fő</a:t>
            </a:r>
          </a:p>
        </p:txBody>
      </p:sp>
      <p:sp>
        <p:nvSpPr>
          <p:cNvPr id="1033" name="Szövegdoboz 1032">
            <a:extLst>
              <a:ext uri="{FF2B5EF4-FFF2-40B4-BE49-F238E27FC236}">
                <a16:creationId xmlns:a16="http://schemas.microsoft.com/office/drawing/2014/main" id="{9922D7D4-5702-94C6-9989-6EBFB19A5F73}"/>
              </a:ext>
            </a:extLst>
          </p:cNvPr>
          <p:cNvSpPr txBox="1"/>
          <p:nvPr/>
        </p:nvSpPr>
        <p:spPr>
          <a:xfrm>
            <a:off x="10001469" y="1308099"/>
            <a:ext cx="1960244" cy="646331"/>
          </a:xfrm>
          <a:prstGeom prst="rect">
            <a:avLst/>
          </a:prstGeom>
          <a:noFill/>
        </p:spPr>
        <p:txBody>
          <a:bodyPr wrap="square" rtlCol="0">
            <a:spAutoFit/>
          </a:bodyPr>
          <a:lstStyle/>
          <a:p>
            <a:r>
              <a:rPr lang="hu-HU" dirty="0"/>
              <a:t>nem oktató-kutató-tanár </a:t>
            </a:r>
            <a:r>
              <a:rPr lang="hu-HU" dirty="0" err="1"/>
              <a:t>képv</a:t>
            </a:r>
            <a:r>
              <a:rPr lang="hu-HU" dirty="0"/>
              <a:t>.</a:t>
            </a:r>
          </a:p>
        </p:txBody>
      </p:sp>
    </p:spTree>
    <p:extLst>
      <p:ext uri="{BB962C8B-B14F-4D97-AF65-F5344CB8AC3E}">
        <p14:creationId xmlns:p14="http://schemas.microsoft.com/office/powerpoint/2010/main" val="1328198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C021BEC4-6E5A-72D2-C52C-2ACEE7C3D2C0}"/>
              </a:ext>
            </a:extLst>
          </p:cNvPr>
          <p:cNvSpPr>
            <a:spLocks noGrp="1"/>
          </p:cNvSpPr>
          <p:nvPr>
            <p:ph type="title"/>
          </p:nvPr>
        </p:nvSpPr>
        <p:spPr>
          <a:xfrm>
            <a:off x="838200" y="365126"/>
            <a:ext cx="10515600" cy="837590"/>
          </a:xfrm>
        </p:spPr>
        <p:txBody>
          <a:bodyPr/>
          <a:lstStyle/>
          <a:p>
            <a:r>
              <a:rPr lang="hu-HU" dirty="0"/>
              <a:t>Választási szervek – </a:t>
            </a:r>
            <a:r>
              <a:rPr lang="hu-HU" b="1" dirty="0"/>
              <a:t>Választási Bizottság</a:t>
            </a:r>
          </a:p>
        </p:txBody>
      </p:sp>
      <p:sp>
        <p:nvSpPr>
          <p:cNvPr id="4" name="Ötszög 3">
            <a:extLst>
              <a:ext uri="{FF2B5EF4-FFF2-40B4-BE49-F238E27FC236}">
                <a16:creationId xmlns:a16="http://schemas.microsoft.com/office/drawing/2014/main" id="{B059CFF1-7365-F0E8-9614-ABBF8C853C36}"/>
              </a:ext>
            </a:extLst>
          </p:cNvPr>
          <p:cNvSpPr/>
          <p:nvPr/>
        </p:nvSpPr>
        <p:spPr>
          <a:xfrm>
            <a:off x="1816553" y="2094140"/>
            <a:ext cx="1971675" cy="1877786"/>
          </a:xfrm>
          <a:prstGeom prst="pentagon">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hu-HU" b="1" dirty="0"/>
              <a:t>választási bizottság</a:t>
            </a:r>
          </a:p>
          <a:p>
            <a:pPr algn="ctr"/>
            <a:r>
              <a:rPr lang="hu-HU" b="1" dirty="0"/>
              <a:t>(VB)</a:t>
            </a:r>
          </a:p>
        </p:txBody>
      </p:sp>
      <p:pic>
        <p:nvPicPr>
          <p:cNvPr id="5" name="Kép 4">
            <a:extLst>
              <a:ext uri="{FF2B5EF4-FFF2-40B4-BE49-F238E27FC236}">
                <a16:creationId xmlns:a16="http://schemas.microsoft.com/office/drawing/2014/main" id="{576277C6-DA5D-1AAE-23BB-618F6F24D7C6}"/>
              </a:ext>
            </a:extLst>
          </p:cNvPr>
          <p:cNvPicPr>
            <a:picLocks noChangeAspect="1"/>
          </p:cNvPicPr>
          <p:nvPr/>
        </p:nvPicPr>
        <p:blipFill>
          <a:blip r:embed="rId2"/>
          <a:stretch>
            <a:fillRect/>
          </a:stretch>
        </p:blipFill>
        <p:spPr>
          <a:xfrm>
            <a:off x="2478624" y="1748028"/>
            <a:ext cx="717595" cy="692223"/>
          </a:xfrm>
          <a:prstGeom prst="rect">
            <a:avLst/>
          </a:prstGeom>
        </p:spPr>
      </p:pic>
      <p:sp>
        <p:nvSpPr>
          <p:cNvPr id="6" name="Ötágú csillag 36">
            <a:extLst>
              <a:ext uri="{FF2B5EF4-FFF2-40B4-BE49-F238E27FC236}">
                <a16:creationId xmlns:a16="http://schemas.microsoft.com/office/drawing/2014/main" id="{0EFA4132-F1BA-B34E-53F2-051DB705B5BF}"/>
              </a:ext>
            </a:extLst>
          </p:cNvPr>
          <p:cNvSpPr/>
          <p:nvPr/>
        </p:nvSpPr>
        <p:spPr>
          <a:xfrm>
            <a:off x="2715204" y="2124614"/>
            <a:ext cx="204187" cy="204187"/>
          </a:xfrm>
          <a:prstGeom prst="star5">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pic>
        <p:nvPicPr>
          <p:cNvPr id="7" name="Kép 6">
            <a:extLst>
              <a:ext uri="{FF2B5EF4-FFF2-40B4-BE49-F238E27FC236}">
                <a16:creationId xmlns:a16="http://schemas.microsoft.com/office/drawing/2014/main" id="{91AEDE8B-3D1C-64E5-7BF1-BDB9C27E78E5}"/>
              </a:ext>
            </a:extLst>
          </p:cNvPr>
          <p:cNvPicPr>
            <a:picLocks noChangeAspect="1"/>
          </p:cNvPicPr>
          <p:nvPr/>
        </p:nvPicPr>
        <p:blipFill>
          <a:blip r:embed="rId2"/>
          <a:stretch>
            <a:fillRect/>
          </a:stretch>
        </p:blipFill>
        <p:spPr>
          <a:xfrm>
            <a:off x="1532927" y="2484174"/>
            <a:ext cx="717595" cy="692223"/>
          </a:xfrm>
          <a:prstGeom prst="rect">
            <a:avLst/>
          </a:prstGeom>
        </p:spPr>
      </p:pic>
      <p:pic>
        <p:nvPicPr>
          <p:cNvPr id="8" name="Kép 7">
            <a:extLst>
              <a:ext uri="{FF2B5EF4-FFF2-40B4-BE49-F238E27FC236}">
                <a16:creationId xmlns:a16="http://schemas.microsoft.com/office/drawing/2014/main" id="{85C4BFC2-929D-DC5A-5984-4F3E34ED2FD4}"/>
              </a:ext>
            </a:extLst>
          </p:cNvPr>
          <p:cNvPicPr>
            <a:picLocks noChangeAspect="1"/>
          </p:cNvPicPr>
          <p:nvPr/>
        </p:nvPicPr>
        <p:blipFill>
          <a:blip r:embed="rId2"/>
          <a:stretch>
            <a:fillRect/>
          </a:stretch>
        </p:blipFill>
        <p:spPr>
          <a:xfrm>
            <a:off x="3429430" y="2440251"/>
            <a:ext cx="717595" cy="692223"/>
          </a:xfrm>
          <a:prstGeom prst="rect">
            <a:avLst/>
          </a:prstGeom>
        </p:spPr>
      </p:pic>
      <p:pic>
        <p:nvPicPr>
          <p:cNvPr id="9" name="Kép 8">
            <a:extLst>
              <a:ext uri="{FF2B5EF4-FFF2-40B4-BE49-F238E27FC236}">
                <a16:creationId xmlns:a16="http://schemas.microsoft.com/office/drawing/2014/main" id="{09467C43-639E-942F-8FAC-A6FA310AF277}"/>
              </a:ext>
            </a:extLst>
          </p:cNvPr>
          <p:cNvPicPr>
            <a:picLocks noChangeAspect="1"/>
          </p:cNvPicPr>
          <p:nvPr/>
        </p:nvPicPr>
        <p:blipFill>
          <a:blip r:embed="rId2"/>
          <a:stretch>
            <a:fillRect/>
          </a:stretch>
        </p:blipFill>
        <p:spPr>
          <a:xfrm>
            <a:off x="1816553" y="3547380"/>
            <a:ext cx="717595" cy="692223"/>
          </a:xfrm>
          <a:prstGeom prst="rect">
            <a:avLst/>
          </a:prstGeom>
        </p:spPr>
      </p:pic>
      <p:pic>
        <p:nvPicPr>
          <p:cNvPr id="10" name="Kép 9">
            <a:extLst>
              <a:ext uri="{FF2B5EF4-FFF2-40B4-BE49-F238E27FC236}">
                <a16:creationId xmlns:a16="http://schemas.microsoft.com/office/drawing/2014/main" id="{8DB4F5D7-4A3F-966C-B0B6-76E3F6656A7B}"/>
              </a:ext>
            </a:extLst>
          </p:cNvPr>
          <p:cNvPicPr>
            <a:picLocks noChangeAspect="1"/>
          </p:cNvPicPr>
          <p:nvPr/>
        </p:nvPicPr>
        <p:blipFill>
          <a:blip r:embed="rId2"/>
          <a:stretch>
            <a:fillRect/>
          </a:stretch>
        </p:blipFill>
        <p:spPr>
          <a:xfrm>
            <a:off x="3070632" y="3625814"/>
            <a:ext cx="717595" cy="692223"/>
          </a:xfrm>
          <a:prstGeom prst="rect">
            <a:avLst/>
          </a:prstGeom>
        </p:spPr>
      </p:pic>
      <p:sp>
        <p:nvSpPr>
          <p:cNvPr id="11" name="Szövegdoboz 10">
            <a:extLst>
              <a:ext uri="{FF2B5EF4-FFF2-40B4-BE49-F238E27FC236}">
                <a16:creationId xmlns:a16="http://schemas.microsoft.com/office/drawing/2014/main" id="{875C3B0E-FA66-E124-90BA-FB009539C004}"/>
              </a:ext>
            </a:extLst>
          </p:cNvPr>
          <p:cNvSpPr txBox="1"/>
          <p:nvPr/>
        </p:nvSpPr>
        <p:spPr>
          <a:xfrm>
            <a:off x="2466880" y="1481434"/>
            <a:ext cx="700833" cy="369332"/>
          </a:xfrm>
          <a:prstGeom prst="rect">
            <a:avLst/>
          </a:prstGeom>
          <a:noFill/>
        </p:spPr>
        <p:txBody>
          <a:bodyPr wrap="none" rtlCol="0">
            <a:spAutoFit/>
          </a:bodyPr>
          <a:lstStyle/>
          <a:p>
            <a:r>
              <a:rPr lang="hu-HU" dirty="0"/>
              <a:t>elnök</a:t>
            </a:r>
          </a:p>
        </p:txBody>
      </p:sp>
      <p:sp>
        <p:nvSpPr>
          <p:cNvPr id="12" name="Szövegdoboz 11">
            <a:extLst>
              <a:ext uri="{FF2B5EF4-FFF2-40B4-BE49-F238E27FC236}">
                <a16:creationId xmlns:a16="http://schemas.microsoft.com/office/drawing/2014/main" id="{53949733-4F8D-B274-911B-B2B550E6F1C1}"/>
              </a:ext>
            </a:extLst>
          </p:cNvPr>
          <p:cNvSpPr txBox="1"/>
          <p:nvPr/>
        </p:nvSpPr>
        <p:spPr>
          <a:xfrm>
            <a:off x="1652523" y="2774596"/>
            <a:ext cx="478401" cy="369332"/>
          </a:xfrm>
          <a:prstGeom prst="rect">
            <a:avLst/>
          </a:prstGeom>
          <a:noFill/>
        </p:spPr>
        <p:txBody>
          <a:bodyPr wrap="none" rtlCol="0">
            <a:spAutoFit/>
          </a:bodyPr>
          <a:lstStyle/>
          <a:p>
            <a:r>
              <a:rPr lang="hu-HU" dirty="0"/>
              <a:t>tag</a:t>
            </a:r>
          </a:p>
        </p:txBody>
      </p:sp>
      <p:sp>
        <p:nvSpPr>
          <p:cNvPr id="13" name="Szövegdoboz 12">
            <a:extLst>
              <a:ext uri="{FF2B5EF4-FFF2-40B4-BE49-F238E27FC236}">
                <a16:creationId xmlns:a16="http://schemas.microsoft.com/office/drawing/2014/main" id="{60096F69-FF3B-08AF-6374-2E96F227C11A}"/>
              </a:ext>
            </a:extLst>
          </p:cNvPr>
          <p:cNvSpPr txBox="1"/>
          <p:nvPr/>
        </p:nvSpPr>
        <p:spPr>
          <a:xfrm>
            <a:off x="1891723" y="3845968"/>
            <a:ext cx="478401" cy="369332"/>
          </a:xfrm>
          <a:prstGeom prst="rect">
            <a:avLst/>
          </a:prstGeom>
          <a:noFill/>
        </p:spPr>
        <p:txBody>
          <a:bodyPr wrap="none" rtlCol="0">
            <a:spAutoFit/>
          </a:bodyPr>
          <a:lstStyle/>
          <a:p>
            <a:r>
              <a:rPr lang="hu-HU" dirty="0"/>
              <a:t>tag</a:t>
            </a:r>
          </a:p>
        </p:txBody>
      </p:sp>
      <p:sp>
        <p:nvSpPr>
          <p:cNvPr id="14" name="Szövegdoboz 13">
            <a:extLst>
              <a:ext uri="{FF2B5EF4-FFF2-40B4-BE49-F238E27FC236}">
                <a16:creationId xmlns:a16="http://schemas.microsoft.com/office/drawing/2014/main" id="{B49B8615-7BB5-A84A-AB29-78CA6873FFA9}"/>
              </a:ext>
            </a:extLst>
          </p:cNvPr>
          <p:cNvSpPr txBox="1"/>
          <p:nvPr/>
        </p:nvSpPr>
        <p:spPr>
          <a:xfrm>
            <a:off x="3549026" y="2712315"/>
            <a:ext cx="478401" cy="369332"/>
          </a:xfrm>
          <a:prstGeom prst="rect">
            <a:avLst/>
          </a:prstGeom>
          <a:noFill/>
        </p:spPr>
        <p:txBody>
          <a:bodyPr wrap="none" rtlCol="0">
            <a:spAutoFit/>
          </a:bodyPr>
          <a:lstStyle/>
          <a:p>
            <a:r>
              <a:rPr lang="hu-HU" dirty="0"/>
              <a:t>tag</a:t>
            </a:r>
          </a:p>
        </p:txBody>
      </p:sp>
      <p:sp>
        <p:nvSpPr>
          <p:cNvPr id="15" name="Szövegdoboz 14">
            <a:extLst>
              <a:ext uri="{FF2B5EF4-FFF2-40B4-BE49-F238E27FC236}">
                <a16:creationId xmlns:a16="http://schemas.microsoft.com/office/drawing/2014/main" id="{1CC05B8A-AD5D-BD41-0100-E1EE60F67C8F}"/>
              </a:ext>
            </a:extLst>
          </p:cNvPr>
          <p:cNvSpPr txBox="1"/>
          <p:nvPr/>
        </p:nvSpPr>
        <p:spPr>
          <a:xfrm>
            <a:off x="3152639" y="3921099"/>
            <a:ext cx="478401" cy="369332"/>
          </a:xfrm>
          <a:prstGeom prst="rect">
            <a:avLst/>
          </a:prstGeom>
          <a:noFill/>
        </p:spPr>
        <p:txBody>
          <a:bodyPr wrap="none" rtlCol="0">
            <a:spAutoFit/>
          </a:bodyPr>
          <a:lstStyle/>
          <a:p>
            <a:r>
              <a:rPr lang="hu-HU" dirty="0"/>
              <a:t>tag</a:t>
            </a:r>
          </a:p>
        </p:txBody>
      </p:sp>
      <p:pic>
        <p:nvPicPr>
          <p:cNvPr id="16" name="Kép 15">
            <a:extLst>
              <a:ext uri="{FF2B5EF4-FFF2-40B4-BE49-F238E27FC236}">
                <a16:creationId xmlns:a16="http://schemas.microsoft.com/office/drawing/2014/main" id="{8B285D55-CF21-10D6-C97F-025F4DB29225}"/>
              </a:ext>
            </a:extLst>
          </p:cNvPr>
          <p:cNvPicPr>
            <a:picLocks noChangeAspect="1"/>
          </p:cNvPicPr>
          <p:nvPr/>
        </p:nvPicPr>
        <p:blipFill>
          <a:blip r:embed="rId2">
            <a:duotone>
              <a:prstClr val="black"/>
              <a:schemeClr val="accent3">
                <a:tint val="45000"/>
                <a:satMod val="400000"/>
              </a:schemeClr>
            </a:duotone>
          </a:blip>
          <a:stretch>
            <a:fillRect/>
          </a:stretch>
        </p:blipFill>
        <p:spPr>
          <a:xfrm>
            <a:off x="2113447" y="4386832"/>
            <a:ext cx="717595" cy="692223"/>
          </a:xfrm>
          <a:prstGeom prst="rect">
            <a:avLst/>
          </a:prstGeom>
        </p:spPr>
      </p:pic>
      <p:pic>
        <p:nvPicPr>
          <p:cNvPr id="17" name="Kép 16">
            <a:extLst>
              <a:ext uri="{FF2B5EF4-FFF2-40B4-BE49-F238E27FC236}">
                <a16:creationId xmlns:a16="http://schemas.microsoft.com/office/drawing/2014/main" id="{1B62817C-EF49-4054-107C-16C205C08712}"/>
              </a:ext>
            </a:extLst>
          </p:cNvPr>
          <p:cNvPicPr>
            <a:picLocks noChangeAspect="1"/>
          </p:cNvPicPr>
          <p:nvPr/>
        </p:nvPicPr>
        <p:blipFill>
          <a:blip r:embed="rId2">
            <a:duotone>
              <a:prstClr val="black"/>
              <a:schemeClr val="accent3">
                <a:tint val="45000"/>
                <a:satMod val="400000"/>
              </a:schemeClr>
            </a:duotone>
          </a:blip>
          <a:stretch>
            <a:fillRect/>
          </a:stretch>
        </p:blipFill>
        <p:spPr>
          <a:xfrm>
            <a:off x="2715204" y="4386831"/>
            <a:ext cx="717595" cy="692223"/>
          </a:xfrm>
          <a:prstGeom prst="rect">
            <a:avLst/>
          </a:prstGeom>
        </p:spPr>
      </p:pic>
      <p:sp>
        <p:nvSpPr>
          <p:cNvPr id="18" name="Szövegdoboz 17">
            <a:extLst>
              <a:ext uri="{FF2B5EF4-FFF2-40B4-BE49-F238E27FC236}">
                <a16:creationId xmlns:a16="http://schemas.microsoft.com/office/drawing/2014/main" id="{823863C3-CB06-6761-4F0D-666941D55166}"/>
              </a:ext>
            </a:extLst>
          </p:cNvPr>
          <p:cNvSpPr txBox="1"/>
          <p:nvPr/>
        </p:nvSpPr>
        <p:spPr>
          <a:xfrm>
            <a:off x="2234125" y="4980607"/>
            <a:ext cx="1136530" cy="369332"/>
          </a:xfrm>
          <a:prstGeom prst="rect">
            <a:avLst/>
          </a:prstGeom>
          <a:noFill/>
        </p:spPr>
        <p:txBody>
          <a:bodyPr wrap="none" rtlCol="0">
            <a:spAutoFit/>
          </a:bodyPr>
          <a:lstStyle/>
          <a:p>
            <a:r>
              <a:rPr lang="hu-HU" dirty="0"/>
              <a:t>két póttag</a:t>
            </a:r>
          </a:p>
        </p:txBody>
      </p:sp>
      <p:sp>
        <p:nvSpPr>
          <p:cNvPr id="19" name="Szövegdoboz 18">
            <a:extLst>
              <a:ext uri="{FF2B5EF4-FFF2-40B4-BE49-F238E27FC236}">
                <a16:creationId xmlns:a16="http://schemas.microsoft.com/office/drawing/2014/main" id="{A729725A-2A6A-730A-162A-AC6390923C30}"/>
              </a:ext>
            </a:extLst>
          </p:cNvPr>
          <p:cNvSpPr txBox="1"/>
          <p:nvPr/>
        </p:nvSpPr>
        <p:spPr>
          <a:xfrm>
            <a:off x="560223" y="5425166"/>
            <a:ext cx="4406912" cy="1200329"/>
          </a:xfrm>
          <a:prstGeom prst="rect">
            <a:avLst/>
          </a:prstGeom>
          <a:noFill/>
        </p:spPr>
        <p:txBody>
          <a:bodyPr wrap="none" rtlCol="0">
            <a:spAutoFit/>
          </a:bodyPr>
          <a:lstStyle/>
          <a:p>
            <a:r>
              <a:rPr lang="hu-HU" dirty="0"/>
              <a:t>Elnökét, tagjait és póttagjait</a:t>
            </a:r>
          </a:p>
          <a:p>
            <a:pPr marL="285750" indent="-285750">
              <a:buFont typeface="Arial" panose="020B0604020202020204" pitchFamily="34" charset="0"/>
              <a:buChar char="•"/>
            </a:pPr>
            <a:r>
              <a:rPr lang="hu-HU" dirty="0"/>
              <a:t>karonként a kari tanács,</a:t>
            </a:r>
          </a:p>
          <a:p>
            <a:pPr marL="285750" indent="-285750">
              <a:buFont typeface="Arial" panose="020B0604020202020204" pitchFamily="34" charset="0"/>
              <a:buChar char="•"/>
            </a:pPr>
            <a:r>
              <a:rPr lang="hu-HU" dirty="0"/>
              <a:t>egyetemi szinten a Közalkalmazotti Tanács</a:t>
            </a:r>
          </a:p>
          <a:p>
            <a:r>
              <a:rPr lang="hu-HU" dirty="0"/>
              <a:t>választja.</a:t>
            </a:r>
          </a:p>
        </p:txBody>
      </p:sp>
      <p:sp>
        <p:nvSpPr>
          <p:cNvPr id="20" name="Tekercs: függőleges 19">
            <a:extLst>
              <a:ext uri="{FF2B5EF4-FFF2-40B4-BE49-F238E27FC236}">
                <a16:creationId xmlns:a16="http://schemas.microsoft.com/office/drawing/2014/main" id="{C11974C5-4145-5EA1-5DC5-EF7C71835585}"/>
              </a:ext>
            </a:extLst>
          </p:cNvPr>
          <p:cNvSpPr/>
          <p:nvPr/>
        </p:nvSpPr>
        <p:spPr>
          <a:xfrm>
            <a:off x="4967135" y="1202716"/>
            <a:ext cx="7016803" cy="5298621"/>
          </a:xfrm>
          <a:prstGeom prst="verticalScroll">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hu-HU" dirty="0"/>
          </a:p>
        </p:txBody>
      </p:sp>
      <p:sp>
        <p:nvSpPr>
          <p:cNvPr id="21" name="Szövegdoboz 20">
            <a:extLst>
              <a:ext uri="{FF2B5EF4-FFF2-40B4-BE49-F238E27FC236}">
                <a16:creationId xmlns:a16="http://schemas.microsoft.com/office/drawing/2014/main" id="{09253F95-19CA-0285-AE92-226F93EAC44B}"/>
              </a:ext>
            </a:extLst>
          </p:cNvPr>
          <p:cNvSpPr txBox="1"/>
          <p:nvPr/>
        </p:nvSpPr>
        <p:spPr>
          <a:xfrm>
            <a:off x="5876607" y="1882428"/>
            <a:ext cx="5335805" cy="3970318"/>
          </a:xfrm>
          <a:prstGeom prst="rect">
            <a:avLst/>
          </a:prstGeom>
          <a:noFill/>
        </p:spPr>
        <p:txBody>
          <a:bodyPr wrap="square" rtlCol="0">
            <a:spAutoFit/>
          </a:bodyPr>
          <a:lstStyle/>
          <a:p>
            <a:r>
              <a:rPr lang="hu-HU" dirty="0"/>
              <a:t>Elnöke, tagja és póttagja csak aktív választójoggal rendelkező személy lehet.</a:t>
            </a:r>
          </a:p>
          <a:p>
            <a:r>
              <a:rPr lang="hu-HU" dirty="0"/>
              <a:t>A kari VB tagja a karon nem választható a Szenátus kari delegált tagjává.</a:t>
            </a:r>
          </a:p>
          <a:p>
            <a:r>
              <a:rPr lang="hu-HU" dirty="0"/>
              <a:t>A </a:t>
            </a:r>
            <a:r>
              <a:rPr lang="hu-HU" dirty="0" err="1"/>
              <a:t>Közalk</a:t>
            </a:r>
            <a:r>
              <a:rPr lang="hu-HU" dirty="0"/>
              <a:t>. Tanács melletti VB tagja nem választható a Szenátus nem oktató-kutat-tanár tagjává.</a:t>
            </a:r>
          </a:p>
          <a:p>
            <a:r>
              <a:rPr lang="hu-HU" dirty="0"/>
              <a:t>A kari VB-nek NEM lehet tagja a rektor, a dékán, a tanszékvezető, a tagjelölt és a tagjelölt hozzátartozója.</a:t>
            </a:r>
          </a:p>
          <a:p>
            <a:r>
              <a:rPr lang="hu-HU" dirty="0"/>
              <a:t>A VB</a:t>
            </a:r>
          </a:p>
          <a:p>
            <a:pPr marL="285750" indent="-285750">
              <a:buFont typeface="Arial" panose="020B0604020202020204" pitchFamily="34" charset="0"/>
              <a:buChar char="•"/>
            </a:pPr>
            <a:r>
              <a:rPr lang="hu-HU" dirty="0"/>
              <a:t>felügyeli a választás lebonyolítását;</a:t>
            </a:r>
          </a:p>
          <a:p>
            <a:pPr marL="285750" indent="-285750">
              <a:buFont typeface="Arial" panose="020B0604020202020204" pitchFamily="34" charset="0"/>
              <a:buChar char="•"/>
            </a:pPr>
            <a:r>
              <a:rPr lang="hu-HU" dirty="0"/>
              <a:t>döntéseket hoz;</a:t>
            </a:r>
          </a:p>
          <a:p>
            <a:pPr marL="285750" indent="-285750">
              <a:buFont typeface="Arial" panose="020B0604020202020204" pitchFamily="34" charset="0"/>
              <a:buChar char="•"/>
            </a:pPr>
            <a:r>
              <a:rPr lang="hu-HU" dirty="0"/>
              <a:t>megállapítja a választás eredményét;</a:t>
            </a:r>
          </a:p>
          <a:p>
            <a:pPr marL="285750" indent="-285750">
              <a:buFont typeface="Arial" panose="020B0604020202020204" pitchFamily="34" charset="0"/>
              <a:buChar char="•"/>
            </a:pPr>
            <a:r>
              <a:rPr lang="hu-HU" dirty="0"/>
              <a:t>elbírálja a választással kapcsolatos vitákat, kifogásokat.</a:t>
            </a:r>
          </a:p>
        </p:txBody>
      </p:sp>
    </p:spTree>
    <p:extLst>
      <p:ext uri="{BB962C8B-B14F-4D97-AF65-F5344CB8AC3E}">
        <p14:creationId xmlns:p14="http://schemas.microsoft.com/office/powerpoint/2010/main" val="8147639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281DC888-1F4C-30DC-9BC6-68DF46239717}"/>
              </a:ext>
            </a:extLst>
          </p:cNvPr>
          <p:cNvSpPr>
            <a:spLocks noGrp="1"/>
          </p:cNvSpPr>
          <p:nvPr>
            <p:ph type="title"/>
          </p:nvPr>
        </p:nvSpPr>
        <p:spPr>
          <a:xfrm>
            <a:off x="838200" y="365126"/>
            <a:ext cx="10515600" cy="814000"/>
          </a:xfrm>
        </p:spPr>
        <p:txBody>
          <a:bodyPr/>
          <a:lstStyle/>
          <a:p>
            <a:r>
              <a:rPr lang="hu-HU" dirty="0"/>
              <a:t>Választási szervek – </a:t>
            </a:r>
            <a:r>
              <a:rPr lang="hu-HU" b="1" dirty="0"/>
              <a:t>Dékáni Hivatal</a:t>
            </a:r>
            <a:endParaRPr lang="hu-HU" dirty="0"/>
          </a:p>
        </p:txBody>
      </p:sp>
      <p:sp>
        <p:nvSpPr>
          <p:cNvPr id="4" name="Keret 3">
            <a:extLst>
              <a:ext uri="{FF2B5EF4-FFF2-40B4-BE49-F238E27FC236}">
                <a16:creationId xmlns:a16="http://schemas.microsoft.com/office/drawing/2014/main" id="{E5B51251-CB3E-092B-A7F6-4342EB8C0E82}"/>
              </a:ext>
            </a:extLst>
          </p:cNvPr>
          <p:cNvSpPr/>
          <p:nvPr/>
        </p:nvSpPr>
        <p:spPr>
          <a:xfrm rot="2700000">
            <a:off x="1702256" y="2367643"/>
            <a:ext cx="1616529" cy="1616529"/>
          </a:xfrm>
          <a:prstGeom prst="frame">
            <a:avLst>
              <a:gd name="adj1" fmla="val 18813"/>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hu-HU">
              <a:solidFill>
                <a:schemeClr val="tx1"/>
              </a:solidFill>
            </a:endParaRPr>
          </a:p>
        </p:txBody>
      </p:sp>
      <p:pic>
        <p:nvPicPr>
          <p:cNvPr id="5" name="Kép 4">
            <a:extLst>
              <a:ext uri="{FF2B5EF4-FFF2-40B4-BE49-F238E27FC236}">
                <a16:creationId xmlns:a16="http://schemas.microsoft.com/office/drawing/2014/main" id="{B62D6C7D-87D6-79EB-3207-91065F91C93D}"/>
              </a:ext>
            </a:extLst>
          </p:cNvPr>
          <p:cNvPicPr>
            <a:picLocks noChangeAspect="1"/>
          </p:cNvPicPr>
          <p:nvPr/>
        </p:nvPicPr>
        <p:blipFill>
          <a:blip r:embed="rId2"/>
          <a:stretch>
            <a:fillRect/>
          </a:stretch>
        </p:blipFill>
        <p:spPr>
          <a:xfrm>
            <a:off x="2176545" y="1756193"/>
            <a:ext cx="717595" cy="692223"/>
          </a:xfrm>
          <a:prstGeom prst="rect">
            <a:avLst/>
          </a:prstGeom>
        </p:spPr>
      </p:pic>
      <p:sp>
        <p:nvSpPr>
          <p:cNvPr id="6" name="Ötágú csillag 36">
            <a:extLst>
              <a:ext uri="{FF2B5EF4-FFF2-40B4-BE49-F238E27FC236}">
                <a16:creationId xmlns:a16="http://schemas.microsoft.com/office/drawing/2014/main" id="{2CCBC63E-3ED4-AC05-7647-D5C54E9C7242}"/>
              </a:ext>
            </a:extLst>
          </p:cNvPr>
          <p:cNvSpPr/>
          <p:nvPr/>
        </p:nvSpPr>
        <p:spPr>
          <a:xfrm>
            <a:off x="2413125" y="2132779"/>
            <a:ext cx="204187" cy="204187"/>
          </a:xfrm>
          <a:prstGeom prst="star5">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7" name="Szövegdoboz 6">
            <a:extLst>
              <a:ext uri="{FF2B5EF4-FFF2-40B4-BE49-F238E27FC236}">
                <a16:creationId xmlns:a16="http://schemas.microsoft.com/office/drawing/2014/main" id="{1FF3F696-D2D2-1397-2742-6109B1CB2B21}"/>
              </a:ext>
            </a:extLst>
          </p:cNvPr>
          <p:cNvSpPr txBox="1"/>
          <p:nvPr/>
        </p:nvSpPr>
        <p:spPr>
          <a:xfrm>
            <a:off x="1846394" y="1446098"/>
            <a:ext cx="1418337" cy="369332"/>
          </a:xfrm>
          <a:prstGeom prst="rect">
            <a:avLst/>
          </a:prstGeom>
          <a:noFill/>
        </p:spPr>
        <p:txBody>
          <a:bodyPr wrap="none" rtlCol="0">
            <a:spAutoFit/>
          </a:bodyPr>
          <a:lstStyle/>
          <a:p>
            <a:r>
              <a:rPr lang="hu-HU" dirty="0"/>
              <a:t>hivatalvezető</a:t>
            </a:r>
          </a:p>
        </p:txBody>
      </p:sp>
      <p:pic>
        <p:nvPicPr>
          <p:cNvPr id="8" name="Kép 7">
            <a:extLst>
              <a:ext uri="{FF2B5EF4-FFF2-40B4-BE49-F238E27FC236}">
                <a16:creationId xmlns:a16="http://schemas.microsoft.com/office/drawing/2014/main" id="{8B35CAC7-F937-5481-62C8-C7AC86A73C23}"/>
              </a:ext>
            </a:extLst>
          </p:cNvPr>
          <p:cNvPicPr>
            <a:picLocks noChangeAspect="1"/>
          </p:cNvPicPr>
          <p:nvPr/>
        </p:nvPicPr>
        <p:blipFill>
          <a:blip r:embed="rId2"/>
          <a:stretch>
            <a:fillRect/>
          </a:stretch>
        </p:blipFill>
        <p:spPr>
          <a:xfrm>
            <a:off x="1114863" y="2758856"/>
            <a:ext cx="717595" cy="692223"/>
          </a:xfrm>
          <a:prstGeom prst="rect">
            <a:avLst/>
          </a:prstGeom>
        </p:spPr>
      </p:pic>
      <p:pic>
        <p:nvPicPr>
          <p:cNvPr id="9" name="Kép 8">
            <a:extLst>
              <a:ext uri="{FF2B5EF4-FFF2-40B4-BE49-F238E27FC236}">
                <a16:creationId xmlns:a16="http://schemas.microsoft.com/office/drawing/2014/main" id="{A0253384-4E7B-F1DB-9E76-1F43B55248F9}"/>
              </a:ext>
            </a:extLst>
          </p:cNvPr>
          <p:cNvPicPr>
            <a:picLocks noChangeAspect="1"/>
          </p:cNvPicPr>
          <p:nvPr/>
        </p:nvPicPr>
        <p:blipFill>
          <a:blip r:embed="rId2"/>
          <a:stretch>
            <a:fillRect/>
          </a:stretch>
        </p:blipFill>
        <p:spPr>
          <a:xfrm>
            <a:off x="3188583" y="2773021"/>
            <a:ext cx="717595" cy="692223"/>
          </a:xfrm>
          <a:prstGeom prst="rect">
            <a:avLst/>
          </a:prstGeom>
        </p:spPr>
      </p:pic>
      <p:pic>
        <p:nvPicPr>
          <p:cNvPr id="10" name="Kép 9">
            <a:extLst>
              <a:ext uri="{FF2B5EF4-FFF2-40B4-BE49-F238E27FC236}">
                <a16:creationId xmlns:a16="http://schemas.microsoft.com/office/drawing/2014/main" id="{534A9A7D-642E-48F0-8B9E-1DAE78791C0D}"/>
              </a:ext>
            </a:extLst>
          </p:cNvPr>
          <p:cNvPicPr>
            <a:picLocks noChangeAspect="1"/>
          </p:cNvPicPr>
          <p:nvPr/>
        </p:nvPicPr>
        <p:blipFill>
          <a:blip r:embed="rId2"/>
          <a:stretch>
            <a:fillRect/>
          </a:stretch>
        </p:blipFill>
        <p:spPr>
          <a:xfrm>
            <a:off x="2176544" y="3844162"/>
            <a:ext cx="717595" cy="692223"/>
          </a:xfrm>
          <a:prstGeom prst="rect">
            <a:avLst/>
          </a:prstGeom>
        </p:spPr>
      </p:pic>
      <p:sp>
        <p:nvSpPr>
          <p:cNvPr id="11" name="Szövegdoboz 10">
            <a:extLst>
              <a:ext uri="{FF2B5EF4-FFF2-40B4-BE49-F238E27FC236}">
                <a16:creationId xmlns:a16="http://schemas.microsoft.com/office/drawing/2014/main" id="{9C7FC663-4C61-A079-F779-1BC35D136ED3}"/>
              </a:ext>
            </a:extLst>
          </p:cNvPr>
          <p:cNvSpPr txBox="1"/>
          <p:nvPr/>
        </p:nvSpPr>
        <p:spPr>
          <a:xfrm>
            <a:off x="2053320" y="2823123"/>
            <a:ext cx="914400" cy="646331"/>
          </a:xfrm>
          <a:prstGeom prst="rect">
            <a:avLst/>
          </a:prstGeom>
          <a:noFill/>
        </p:spPr>
        <p:txBody>
          <a:bodyPr wrap="square" rtlCol="0">
            <a:spAutoFit/>
          </a:bodyPr>
          <a:lstStyle/>
          <a:p>
            <a:pPr algn="ctr"/>
            <a:r>
              <a:rPr lang="hu-HU" dirty="0"/>
              <a:t>dékáni hivatal</a:t>
            </a:r>
          </a:p>
        </p:txBody>
      </p:sp>
      <p:sp>
        <p:nvSpPr>
          <p:cNvPr id="12" name="Tekercs: függőleges 11">
            <a:extLst>
              <a:ext uri="{FF2B5EF4-FFF2-40B4-BE49-F238E27FC236}">
                <a16:creationId xmlns:a16="http://schemas.microsoft.com/office/drawing/2014/main" id="{C890A7B6-43D0-A49F-DCCA-C84A9895725E}"/>
              </a:ext>
            </a:extLst>
          </p:cNvPr>
          <p:cNvSpPr/>
          <p:nvPr/>
        </p:nvSpPr>
        <p:spPr>
          <a:xfrm>
            <a:off x="5416907" y="1318532"/>
            <a:ext cx="6380486" cy="5298621"/>
          </a:xfrm>
          <a:prstGeom prst="verticalScroll">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hu-HU" dirty="0"/>
          </a:p>
        </p:txBody>
      </p:sp>
      <p:sp>
        <p:nvSpPr>
          <p:cNvPr id="13" name="Szövegdoboz 12">
            <a:extLst>
              <a:ext uri="{FF2B5EF4-FFF2-40B4-BE49-F238E27FC236}">
                <a16:creationId xmlns:a16="http://schemas.microsoft.com/office/drawing/2014/main" id="{975E5259-B10B-6750-F1C0-CBF42860F1E1}"/>
              </a:ext>
            </a:extLst>
          </p:cNvPr>
          <p:cNvSpPr txBox="1"/>
          <p:nvPr/>
        </p:nvSpPr>
        <p:spPr>
          <a:xfrm>
            <a:off x="6131132" y="1998244"/>
            <a:ext cx="4894735" cy="3139321"/>
          </a:xfrm>
          <a:prstGeom prst="rect">
            <a:avLst/>
          </a:prstGeom>
          <a:noFill/>
        </p:spPr>
        <p:txBody>
          <a:bodyPr wrap="square" rtlCol="0">
            <a:spAutoFit/>
          </a:bodyPr>
          <a:lstStyle/>
          <a:p>
            <a:r>
              <a:rPr lang="hu-HU" dirty="0"/>
              <a:t>A dékáni hivatal</a:t>
            </a:r>
          </a:p>
          <a:p>
            <a:pPr marL="285750" indent="-285750">
              <a:buFont typeface="Arial" panose="020B0604020202020204" pitchFamily="34" charset="0"/>
              <a:buChar char="•"/>
            </a:pPr>
            <a:r>
              <a:rPr lang="hu-HU" dirty="0"/>
              <a:t>előkészít és szervez;</a:t>
            </a:r>
          </a:p>
          <a:p>
            <a:pPr marL="285750" indent="-285750">
              <a:buFont typeface="Arial" panose="020B0604020202020204" pitchFamily="34" charset="0"/>
              <a:buChar char="•"/>
            </a:pPr>
            <a:r>
              <a:rPr lang="hu-HU" dirty="0"/>
              <a:t>tájékoztat;</a:t>
            </a:r>
          </a:p>
          <a:p>
            <a:pPr marL="285750" indent="-285750">
              <a:buFont typeface="Arial" panose="020B0604020202020204" pitchFamily="34" charset="0"/>
              <a:buChar char="•"/>
            </a:pPr>
            <a:r>
              <a:rPr lang="hu-HU" dirty="0"/>
              <a:t>ellátja VB titkársági és ügyviteli feladatait;</a:t>
            </a:r>
          </a:p>
          <a:p>
            <a:pPr marL="285750" indent="-285750">
              <a:buFont typeface="Arial" panose="020B0604020202020204" pitchFamily="34" charset="0"/>
              <a:buChar char="•"/>
            </a:pPr>
            <a:r>
              <a:rPr lang="hu-HU" dirty="0"/>
              <a:t>biztosítja a technikai feltételeket;</a:t>
            </a:r>
          </a:p>
          <a:p>
            <a:pPr marL="285750" indent="-285750">
              <a:buFont typeface="Arial" panose="020B0604020202020204" pitchFamily="34" charset="0"/>
              <a:buChar char="•"/>
            </a:pPr>
            <a:r>
              <a:rPr lang="hu-HU" dirty="0"/>
              <a:t>kezeli a választási iratokat;</a:t>
            </a:r>
          </a:p>
          <a:p>
            <a:pPr marL="285750" indent="-285750">
              <a:buFont typeface="Arial" panose="020B0604020202020204" pitchFamily="34" charset="0"/>
              <a:buChar char="•"/>
            </a:pPr>
            <a:r>
              <a:rPr lang="hu-HU" dirty="0"/>
              <a:t>segítséget nyújt a választás eredményének megállapításához;</a:t>
            </a:r>
          </a:p>
          <a:p>
            <a:pPr marL="285750" indent="-285750">
              <a:buFont typeface="Arial" panose="020B0604020202020204" pitchFamily="34" charset="0"/>
              <a:buChar char="•"/>
            </a:pPr>
            <a:r>
              <a:rPr lang="hu-HU" dirty="0"/>
              <a:t>egyéb, a választáshoz kapcsolódó feladatokat lát el.</a:t>
            </a:r>
          </a:p>
          <a:p>
            <a:endParaRPr lang="hu-HU" dirty="0"/>
          </a:p>
        </p:txBody>
      </p:sp>
    </p:spTree>
    <p:extLst>
      <p:ext uri="{BB962C8B-B14F-4D97-AF65-F5344CB8AC3E}">
        <p14:creationId xmlns:p14="http://schemas.microsoft.com/office/powerpoint/2010/main" val="7697950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D1BB6A76-74FC-2665-AB2F-1C7EBA39DBEB}"/>
              </a:ext>
            </a:extLst>
          </p:cNvPr>
          <p:cNvSpPr>
            <a:spLocks noGrp="1"/>
          </p:cNvSpPr>
          <p:nvPr>
            <p:ph type="title"/>
          </p:nvPr>
        </p:nvSpPr>
        <p:spPr>
          <a:xfrm>
            <a:off x="838200" y="242661"/>
            <a:ext cx="10515600" cy="949325"/>
          </a:xfrm>
        </p:spPr>
        <p:txBody>
          <a:bodyPr/>
          <a:lstStyle/>
          <a:p>
            <a:r>
              <a:rPr lang="hu-HU" dirty="0"/>
              <a:t>Választójog (munkavállalók)</a:t>
            </a:r>
          </a:p>
        </p:txBody>
      </p:sp>
      <p:graphicFrame>
        <p:nvGraphicFramePr>
          <p:cNvPr id="4" name="Diagram 3">
            <a:extLst>
              <a:ext uri="{FF2B5EF4-FFF2-40B4-BE49-F238E27FC236}">
                <a16:creationId xmlns:a16="http://schemas.microsoft.com/office/drawing/2014/main" id="{D41717A2-5511-4EBF-80F0-1D1DF2808123}"/>
              </a:ext>
            </a:extLst>
          </p:cNvPr>
          <p:cNvGraphicFramePr/>
          <p:nvPr>
            <p:extLst>
              <p:ext uri="{D42A27DB-BD31-4B8C-83A1-F6EECF244321}">
                <p14:modId xmlns:p14="http://schemas.microsoft.com/office/powerpoint/2010/main" val="2039293967"/>
              </p:ext>
            </p:extLst>
          </p:nvPr>
        </p:nvGraphicFramePr>
        <p:xfrm>
          <a:off x="1995261" y="1111551"/>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061836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22905D63-4766-EE0B-E373-08DE7BC0DF10}"/>
              </a:ext>
            </a:extLst>
          </p:cNvPr>
          <p:cNvSpPr>
            <a:spLocks noGrp="1"/>
          </p:cNvSpPr>
          <p:nvPr>
            <p:ph type="title"/>
          </p:nvPr>
        </p:nvSpPr>
        <p:spPr>
          <a:xfrm>
            <a:off x="838200" y="365125"/>
            <a:ext cx="10515600" cy="830943"/>
          </a:xfrm>
        </p:spPr>
        <p:txBody>
          <a:bodyPr/>
          <a:lstStyle/>
          <a:p>
            <a:r>
              <a:rPr lang="hu-HU" dirty="0"/>
              <a:t>Választójog (munkavállalók)</a:t>
            </a:r>
          </a:p>
        </p:txBody>
      </p:sp>
      <p:graphicFrame>
        <p:nvGraphicFramePr>
          <p:cNvPr id="4" name="Diagram 3">
            <a:extLst>
              <a:ext uri="{FF2B5EF4-FFF2-40B4-BE49-F238E27FC236}">
                <a16:creationId xmlns:a16="http://schemas.microsoft.com/office/drawing/2014/main" id="{BBA609F3-D429-2702-F109-2556CCCDFF08}"/>
              </a:ext>
            </a:extLst>
          </p:cNvPr>
          <p:cNvGraphicFramePr/>
          <p:nvPr>
            <p:extLst>
              <p:ext uri="{D42A27DB-BD31-4B8C-83A1-F6EECF244321}">
                <p14:modId xmlns:p14="http://schemas.microsoft.com/office/powerpoint/2010/main" val="1833582607"/>
              </p:ext>
            </p:extLst>
          </p:nvPr>
        </p:nvGraphicFramePr>
        <p:xfrm>
          <a:off x="293007" y="719666"/>
          <a:ext cx="11679917"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Szövegdoboz 4">
            <a:extLst>
              <a:ext uri="{FF2B5EF4-FFF2-40B4-BE49-F238E27FC236}">
                <a16:creationId xmlns:a16="http://schemas.microsoft.com/office/drawing/2014/main" id="{754EE4D3-0C97-92E2-DFF1-931E8F9F5C63}"/>
              </a:ext>
            </a:extLst>
          </p:cNvPr>
          <p:cNvSpPr txBox="1"/>
          <p:nvPr/>
        </p:nvSpPr>
        <p:spPr>
          <a:xfrm>
            <a:off x="1612112" y="5335361"/>
            <a:ext cx="9041706" cy="369332"/>
          </a:xfrm>
          <a:prstGeom prst="rect">
            <a:avLst/>
          </a:prstGeom>
        </p:spPr>
        <p:style>
          <a:lnRef idx="1">
            <a:schemeClr val="accent2"/>
          </a:lnRef>
          <a:fillRef idx="2">
            <a:schemeClr val="accent2"/>
          </a:fillRef>
          <a:effectRef idx="1">
            <a:schemeClr val="accent2"/>
          </a:effectRef>
          <a:fontRef idx="minor">
            <a:schemeClr val="dk1"/>
          </a:fontRef>
        </p:style>
        <p:txBody>
          <a:bodyPr wrap="none" rtlCol="0">
            <a:spAutoFit/>
          </a:bodyPr>
          <a:lstStyle/>
          <a:p>
            <a:r>
              <a:rPr lang="hu-HU" b="1" dirty="0"/>
              <a:t>A választójogról az egyetemi polgár lemondhat (kéri a választási névjegyzékből való törlését).</a:t>
            </a:r>
          </a:p>
        </p:txBody>
      </p:sp>
    </p:spTree>
    <p:extLst>
      <p:ext uri="{BB962C8B-B14F-4D97-AF65-F5344CB8AC3E}">
        <p14:creationId xmlns:p14="http://schemas.microsoft.com/office/powerpoint/2010/main" val="37207037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261A9D84-996C-90C4-8302-CCEF32E2D177}"/>
              </a:ext>
            </a:extLst>
          </p:cNvPr>
          <p:cNvSpPr>
            <a:spLocks noGrp="1"/>
          </p:cNvSpPr>
          <p:nvPr>
            <p:ph type="title"/>
          </p:nvPr>
        </p:nvSpPr>
        <p:spPr/>
        <p:txBody>
          <a:bodyPr/>
          <a:lstStyle/>
          <a:p>
            <a:r>
              <a:rPr lang="hu-HU" dirty="0"/>
              <a:t>Választójog (munkavállalók)</a:t>
            </a:r>
          </a:p>
        </p:txBody>
      </p:sp>
      <p:sp>
        <p:nvSpPr>
          <p:cNvPr id="4" name="Téglalap 3">
            <a:extLst>
              <a:ext uri="{FF2B5EF4-FFF2-40B4-BE49-F238E27FC236}">
                <a16:creationId xmlns:a16="http://schemas.microsoft.com/office/drawing/2014/main" id="{B949826A-05BD-EAFB-4E57-3F8301BA186A}"/>
              </a:ext>
            </a:extLst>
          </p:cNvPr>
          <p:cNvSpPr/>
          <p:nvPr/>
        </p:nvSpPr>
        <p:spPr>
          <a:xfrm>
            <a:off x="942975" y="2735035"/>
            <a:ext cx="2539093" cy="1387929"/>
          </a:xfrm>
          <a:prstGeom prst="rect">
            <a:avLst/>
          </a:prstGeom>
        </p:spPr>
        <p:style>
          <a:lnRef idx="2">
            <a:schemeClr val="accent6">
              <a:shade val="15000"/>
            </a:schemeClr>
          </a:lnRef>
          <a:fillRef idx="1">
            <a:schemeClr val="accent6"/>
          </a:fillRef>
          <a:effectRef idx="0">
            <a:schemeClr val="accent6"/>
          </a:effectRef>
          <a:fontRef idx="minor">
            <a:schemeClr val="lt1"/>
          </a:fontRef>
        </p:style>
        <p:txBody>
          <a:bodyPr rtlCol="0" anchor="ctr"/>
          <a:lstStyle/>
          <a:p>
            <a:pPr algn="ctr"/>
            <a:r>
              <a:rPr lang="hu-HU" sz="2800" dirty="0"/>
              <a:t>passzív választójog</a:t>
            </a:r>
          </a:p>
        </p:txBody>
      </p:sp>
      <p:sp>
        <p:nvSpPr>
          <p:cNvPr id="5" name="Szövegdoboz 4">
            <a:extLst>
              <a:ext uri="{FF2B5EF4-FFF2-40B4-BE49-F238E27FC236}">
                <a16:creationId xmlns:a16="http://schemas.microsoft.com/office/drawing/2014/main" id="{BBD5C5AE-D15F-2E9D-11A6-733DE9DCC0E1}"/>
              </a:ext>
            </a:extLst>
          </p:cNvPr>
          <p:cNvSpPr txBox="1"/>
          <p:nvPr/>
        </p:nvSpPr>
        <p:spPr>
          <a:xfrm>
            <a:off x="4416878" y="3179621"/>
            <a:ext cx="1472583" cy="523220"/>
          </a:xfrm>
          <a:prstGeom prst="rect">
            <a:avLst/>
          </a:prstGeom>
          <a:noFill/>
        </p:spPr>
        <p:txBody>
          <a:bodyPr wrap="none" rtlCol="0">
            <a:spAutoFit/>
          </a:bodyPr>
          <a:lstStyle/>
          <a:p>
            <a:r>
              <a:rPr lang="hu-HU" sz="2800" dirty="0"/>
              <a:t>feltételei</a:t>
            </a:r>
          </a:p>
        </p:txBody>
      </p:sp>
      <p:sp>
        <p:nvSpPr>
          <p:cNvPr id="6" name="Téglalap 5">
            <a:extLst>
              <a:ext uri="{FF2B5EF4-FFF2-40B4-BE49-F238E27FC236}">
                <a16:creationId xmlns:a16="http://schemas.microsoft.com/office/drawing/2014/main" id="{14271CAF-6AD8-3170-1B00-2BA5E7891607}"/>
              </a:ext>
            </a:extLst>
          </p:cNvPr>
          <p:cNvSpPr/>
          <p:nvPr/>
        </p:nvSpPr>
        <p:spPr>
          <a:xfrm>
            <a:off x="6018440" y="1622549"/>
            <a:ext cx="2539093" cy="1387929"/>
          </a:xfrm>
          <a:prstGeom prst="rect">
            <a:avLst/>
          </a:prstGeom>
        </p:spPr>
        <p:style>
          <a:lnRef idx="2">
            <a:schemeClr val="accent2">
              <a:shade val="15000"/>
            </a:schemeClr>
          </a:lnRef>
          <a:fillRef idx="1">
            <a:schemeClr val="accent2"/>
          </a:fillRef>
          <a:effectRef idx="0">
            <a:schemeClr val="accent2"/>
          </a:effectRef>
          <a:fontRef idx="minor">
            <a:schemeClr val="lt1"/>
          </a:fontRef>
        </p:style>
        <p:txBody>
          <a:bodyPr rtlCol="0" anchor="ctr"/>
          <a:lstStyle/>
          <a:p>
            <a:pPr algn="ctr"/>
            <a:r>
              <a:rPr lang="hu-HU" sz="2800" dirty="0"/>
              <a:t>aktív választójog</a:t>
            </a:r>
          </a:p>
        </p:txBody>
      </p:sp>
      <p:sp>
        <p:nvSpPr>
          <p:cNvPr id="7" name="Szövegdoboz 6">
            <a:extLst>
              <a:ext uri="{FF2B5EF4-FFF2-40B4-BE49-F238E27FC236}">
                <a16:creationId xmlns:a16="http://schemas.microsoft.com/office/drawing/2014/main" id="{430C3519-FF30-AF6D-2278-683BC019415D}"/>
              </a:ext>
            </a:extLst>
          </p:cNvPr>
          <p:cNvSpPr txBox="1"/>
          <p:nvPr/>
        </p:nvSpPr>
        <p:spPr>
          <a:xfrm>
            <a:off x="7021286" y="3139637"/>
            <a:ext cx="665375" cy="707886"/>
          </a:xfrm>
          <a:prstGeom prst="rect">
            <a:avLst/>
          </a:prstGeom>
          <a:noFill/>
        </p:spPr>
        <p:txBody>
          <a:bodyPr wrap="none" rtlCol="0">
            <a:spAutoFit/>
          </a:bodyPr>
          <a:lstStyle/>
          <a:p>
            <a:r>
              <a:rPr lang="hu-HU" sz="4000" dirty="0"/>
              <a:t>ÉS</a:t>
            </a:r>
          </a:p>
        </p:txBody>
      </p:sp>
      <p:sp>
        <p:nvSpPr>
          <p:cNvPr id="8" name="Téglalap 7">
            <a:extLst>
              <a:ext uri="{FF2B5EF4-FFF2-40B4-BE49-F238E27FC236}">
                <a16:creationId xmlns:a16="http://schemas.microsoft.com/office/drawing/2014/main" id="{84FBF652-9E6A-AEC9-A497-6328998F606B}"/>
              </a:ext>
            </a:extLst>
          </p:cNvPr>
          <p:cNvSpPr/>
          <p:nvPr/>
        </p:nvSpPr>
        <p:spPr>
          <a:xfrm>
            <a:off x="6018440" y="3976682"/>
            <a:ext cx="2539093" cy="1387929"/>
          </a:xfrm>
          <a:prstGeom prst="rect">
            <a:avLst/>
          </a:prstGeom>
        </p:spPr>
        <p:style>
          <a:lnRef idx="2">
            <a:schemeClr val="dk1">
              <a:shade val="15000"/>
            </a:schemeClr>
          </a:lnRef>
          <a:fillRef idx="1">
            <a:schemeClr val="dk1"/>
          </a:fillRef>
          <a:effectRef idx="0">
            <a:schemeClr val="dk1"/>
          </a:effectRef>
          <a:fontRef idx="minor">
            <a:schemeClr val="lt1"/>
          </a:fontRef>
        </p:style>
        <p:txBody>
          <a:bodyPr rtlCol="0" anchor="ctr"/>
          <a:lstStyle/>
          <a:p>
            <a:pPr algn="ctr"/>
            <a:r>
              <a:rPr lang="hu-HU" sz="2800" dirty="0"/>
              <a:t>nem összefér-</a:t>
            </a:r>
            <a:r>
              <a:rPr lang="hu-HU" sz="2800" dirty="0" err="1"/>
              <a:t>hetetlen</a:t>
            </a:r>
            <a:endParaRPr lang="hu-HU" sz="2800" dirty="0"/>
          </a:p>
        </p:txBody>
      </p:sp>
      <p:cxnSp>
        <p:nvCxnSpPr>
          <p:cNvPr id="10" name="Összekötő: görbe 9">
            <a:extLst>
              <a:ext uri="{FF2B5EF4-FFF2-40B4-BE49-F238E27FC236}">
                <a16:creationId xmlns:a16="http://schemas.microsoft.com/office/drawing/2014/main" id="{7505DDAC-FB2C-CE5F-B0EF-3CDDD13930A8}"/>
              </a:ext>
            </a:extLst>
          </p:cNvPr>
          <p:cNvCxnSpPr>
            <a:stCxn id="4" idx="3"/>
            <a:endCxn id="6" idx="1"/>
          </p:cNvCxnSpPr>
          <p:nvPr/>
        </p:nvCxnSpPr>
        <p:spPr>
          <a:xfrm flipV="1">
            <a:off x="3482068" y="2316514"/>
            <a:ext cx="2536372" cy="1112486"/>
          </a:xfrm>
          <a:prstGeom prst="curvedConnector3">
            <a:avLst/>
          </a:prstGeom>
          <a:ln w="57150">
            <a:tailEnd type="triangle"/>
          </a:ln>
        </p:spPr>
        <p:style>
          <a:lnRef idx="1">
            <a:schemeClr val="dk1"/>
          </a:lnRef>
          <a:fillRef idx="0">
            <a:schemeClr val="dk1"/>
          </a:fillRef>
          <a:effectRef idx="0">
            <a:schemeClr val="dk1"/>
          </a:effectRef>
          <a:fontRef idx="minor">
            <a:schemeClr val="tx1"/>
          </a:fontRef>
        </p:style>
      </p:cxnSp>
      <p:cxnSp>
        <p:nvCxnSpPr>
          <p:cNvPr id="12" name="Összekötő: görbe 11">
            <a:extLst>
              <a:ext uri="{FF2B5EF4-FFF2-40B4-BE49-F238E27FC236}">
                <a16:creationId xmlns:a16="http://schemas.microsoft.com/office/drawing/2014/main" id="{F776C887-2544-1E34-C598-2154C77CB87D}"/>
              </a:ext>
            </a:extLst>
          </p:cNvPr>
          <p:cNvCxnSpPr>
            <a:stCxn id="4" idx="3"/>
            <a:endCxn id="8" idx="1"/>
          </p:cNvCxnSpPr>
          <p:nvPr/>
        </p:nvCxnSpPr>
        <p:spPr>
          <a:xfrm>
            <a:off x="3482068" y="3429000"/>
            <a:ext cx="2536372" cy="1241647"/>
          </a:xfrm>
          <a:prstGeom prst="curvedConnector3">
            <a:avLst/>
          </a:prstGeom>
          <a:ln w="57150">
            <a:tailEnd type="triangle"/>
          </a:ln>
        </p:spPr>
        <p:style>
          <a:lnRef idx="1">
            <a:schemeClr val="dk1"/>
          </a:lnRef>
          <a:fillRef idx="0">
            <a:schemeClr val="dk1"/>
          </a:fillRef>
          <a:effectRef idx="0">
            <a:schemeClr val="dk1"/>
          </a:effectRef>
          <a:fontRef idx="minor">
            <a:schemeClr val="tx1"/>
          </a:fontRef>
        </p:style>
      </p:cxnSp>
      <p:sp>
        <p:nvSpPr>
          <p:cNvPr id="13" name="Szövegdoboz 12">
            <a:extLst>
              <a:ext uri="{FF2B5EF4-FFF2-40B4-BE49-F238E27FC236}">
                <a16:creationId xmlns:a16="http://schemas.microsoft.com/office/drawing/2014/main" id="{B6390865-608C-DC2C-96ED-FF6A32518AA3}"/>
              </a:ext>
            </a:extLst>
          </p:cNvPr>
          <p:cNvSpPr txBox="1"/>
          <p:nvPr/>
        </p:nvSpPr>
        <p:spPr>
          <a:xfrm>
            <a:off x="8658224" y="4207584"/>
            <a:ext cx="2364451" cy="926126"/>
          </a:xfrm>
          <a:prstGeom prst="rect">
            <a:avLst/>
          </a:prstGeom>
        </p:spPr>
        <p:style>
          <a:lnRef idx="1">
            <a:schemeClr val="dk1"/>
          </a:lnRef>
          <a:fillRef idx="2">
            <a:schemeClr val="dk1"/>
          </a:fillRef>
          <a:effectRef idx="1">
            <a:schemeClr val="dk1"/>
          </a:effectRef>
          <a:fontRef idx="minor">
            <a:schemeClr val="dk1"/>
          </a:fontRef>
        </p:style>
        <p:txBody>
          <a:bodyPr wrap="square" rtlCol="0">
            <a:spAutoFit/>
          </a:bodyPr>
          <a:lstStyle/>
          <a:p>
            <a:pPr algn="ctr"/>
            <a:r>
              <a:rPr lang="hu-HU" dirty="0"/>
              <a:t>Összeférhetetlenséget eredményez a VB tagság.</a:t>
            </a:r>
          </a:p>
        </p:txBody>
      </p:sp>
    </p:spTree>
    <p:extLst>
      <p:ext uri="{BB962C8B-B14F-4D97-AF65-F5344CB8AC3E}">
        <p14:creationId xmlns:p14="http://schemas.microsoft.com/office/powerpoint/2010/main" val="9528759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FE6CA37D-C73B-906B-B2B7-0C13EB97640F}"/>
              </a:ext>
            </a:extLst>
          </p:cNvPr>
          <p:cNvSpPr>
            <a:spLocks noGrp="1"/>
          </p:cNvSpPr>
          <p:nvPr>
            <p:ph type="title"/>
          </p:nvPr>
        </p:nvSpPr>
        <p:spPr>
          <a:xfrm>
            <a:off x="838200" y="365126"/>
            <a:ext cx="10515600" cy="992640"/>
          </a:xfrm>
        </p:spPr>
        <p:txBody>
          <a:bodyPr/>
          <a:lstStyle/>
          <a:p>
            <a:r>
              <a:rPr lang="hu-HU" b="1" dirty="0"/>
              <a:t>Választási névjegyzék</a:t>
            </a:r>
          </a:p>
        </p:txBody>
      </p:sp>
      <p:sp>
        <p:nvSpPr>
          <p:cNvPr id="3" name="Tartalom helye 2">
            <a:extLst>
              <a:ext uri="{FF2B5EF4-FFF2-40B4-BE49-F238E27FC236}">
                <a16:creationId xmlns:a16="http://schemas.microsoft.com/office/drawing/2014/main" id="{49B47425-7B60-8BD6-88E7-09885243B15F}"/>
              </a:ext>
            </a:extLst>
          </p:cNvPr>
          <p:cNvSpPr>
            <a:spLocks noGrp="1"/>
          </p:cNvSpPr>
          <p:nvPr>
            <p:ph idx="1"/>
          </p:nvPr>
        </p:nvSpPr>
        <p:spPr>
          <a:xfrm>
            <a:off x="838200" y="1164658"/>
            <a:ext cx="10515600" cy="946150"/>
          </a:xfrm>
        </p:spPr>
        <p:txBody>
          <a:bodyPr/>
          <a:lstStyle/>
          <a:p>
            <a:pPr marL="0" indent="0">
              <a:buNone/>
            </a:pPr>
            <a:r>
              <a:rPr lang="hu-HU" dirty="0"/>
              <a:t>A választási névjegyzéket a dékáni hivatal, illetve a Kancellária állítja össze.</a:t>
            </a:r>
          </a:p>
        </p:txBody>
      </p:sp>
      <p:sp>
        <p:nvSpPr>
          <p:cNvPr id="4" name="Tekercs: függőleges 3">
            <a:extLst>
              <a:ext uri="{FF2B5EF4-FFF2-40B4-BE49-F238E27FC236}">
                <a16:creationId xmlns:a16="http://schemas.microsoft.com/office/drawing/2014/main" id="{79301875-F1BA-6537-E8A0-2ECDE4C85544}"/>
              </a:ext>
            </a:extLst>
          </p:cNvPr>
          <p:cNvSpPr/>
          <p:nvPr/>
        </p:nvSpPr>
        <p:spPr>
          <a:xfrm>
            <a:off x="3507228" y="1716537"/>
            <a:ext cx="2057400" cy="853168"/>
          </a:xfrm>
          <a:prstGeom prst="verticalScroll">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hu-HU" sz="1400" dirty="0"/>
              <a:t>kiinduló névjegyzék (aktív választójoggal rendelkezők)</a:t>
            </a:r>
          </a:p>
        </p:txBody>
      </p:sp>
      <p:sp>
        <p:nvSpPr>
          <p:cNvPr id="5" name="Tekercs: függőleges 4">
            <a:extLst>
              <a:ext uri="{FF2B5EF4-FFF2-40B4-BE49-F238E27FC236}">
                <a16:creationId xmlns:a16="http://schemas.microsoft.com/office/drawing/2014/main" id="{1AC57383-3C2F-B4C3-76A1-EDA4E2C44A1F}"/>
              </a:ext>
            </a:extLst>
          </p:cNvPr>
          <p:cNvSpPr/>
          <p:nvPr/>
        </p:nvSpPr>
        <p:spPr>
          <a:xfrm>
            <a:off x="3507228" y="3641382"/>
            <a:ext cx="2057400" cy="853168"/>
          </a:xfrm>
          <a:prstGeom prst="verticalScroll">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hu-HU" sz="1400" dirty="0"/>
              <a:t>korrigált névjegyzék (aktív választójoggal rendelkezők)</a:t>
            </a:r>
          </a:p>
        </p:txBody>
      </p:sp>
      <p:cxnSp>
        <p:nvCxnSpPr>
          <p:cNvPr id="8" name="Egyenes összekötő nyíllal 7">
            <a:extLst>
              <a:ext uri="{FF2B5EF4-FFF2-40B4-BE49-F238E27FC236}">
                <a16:creationId xmlns:a16="http://schemas.microsoft.com/office/drawing/2014/main" id="{6A0B6C02-2939-3152-315F-5439D830851E}"/>
              </a:ext>
            </a:extLst>
          </p:cNvPr>
          <p:cNvCxnSpPr>
            <a:stCxn id="4" idx="2"/>
            <a:endCxn id="5" idx="0"/>
          </p:cNvCxnSpPr>
          <p:nvPr/>
        </p:nvCxnSpPr>
        <p:spPr>
          <a:xfrm>
            <a:off x="4535928" y="2569705"/>
            <a:ext cx="0" cy="1071677"/>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sp>
        <p:nvSpPr>
          <p:cNvPr id="9" name="Téglalap: lekerekített 8">
            <a:extLst>
              <a:ext uri="{FF2B5EF4-FFF2-40B4-BE49-F238E27FC236}">
                <a16:creationId xmlns:a16="http://schemas.microsoft.com/office/drawing/2014/main" id="{7CBEEF0D-84B6-6638-3028-C9741731C70A}"/>
              </a:ext>
            </a:extLst>
          </p:cNvPr>
          <p:cNvSpPr/>
          <p:nvPr/>
        </p:nvSpPr>
        <p:spPr>
          <a:xfrm>
            <a:off x="3818211" y="2890381"/>
            <a:ext cx="1435434" cy="423636"/>
          </a:xfrm>
          <a:prstGeom prst="roundRect">
            <a:avLst>
              <a:gd name="adj" fmla="val 50000"/>
            </a:avLst>
          </a:prstGeom>
        </p:spPr>
        <p:style>
          <a:lnRef idx="2">
            <a:schemeClr val="accent4">
              <a:shade val="15000"/>
            </a:schemeClr>
          </a:lnRef>
          <a:fillRef idx="1">
            <a:schemeClr val="accent4"/>
          </a:fillRef>
          <a:effectRef idx="0">
            <a:schemeClr val="accent4"/>
          </a:effectRef>
          <a:fontRef idx="minor">
            <a:schemeClr val="lt1"/>
          </a:fontRef>
        </p:style>
        <p:txBody>
          <a:bodyPr rtlCol="0" anchor="ctr"/>
          <a:lstStyle/>
          <a:p>
            <a:pPr algn="ctr"/>
            <a:r>
              <a:rPr lang="hu-HU" b="1" dirty="0">
                <a:solidFill>
                  <a:schemeClr val="tx1"/>
                </a:solidFill>
              </a:rPr>
              <a:t>1. korrekció</a:t>
            </a:r>
          </a:p>
        </p:txBody>
      </p:sp>
      <p:sp>
        <p:nvSpPr>
          <p:cNvPr id="11" name="Téglalap 10">
            <a:extLst>
              <a:ext uri="{FF2B5EF4-FFF2-40B4-BE49-F238E27FC236}">
                <a16:creationId xmlns:a16="http://schemas.microsoft.com/office/drawing/2014/main" id="{B282D312-3A2F-487A-6013-018EB1E4423D}"/>
              </a:ext>
            </a:extLst>
          </p:cNvPr>
          <p:cNvSpPr/>
          <p:nvPr/>
        </p:nvSpPr>
        <p:spPr>
          <a:xfrm>
            <a:off x="951809" y="2583766"/>
            <a:ext cx="1926770" cy="1036865"/>
          </a:xfrm>
          <a:prstGeom prst="rect">
            <a:avLst/>
          </a:prstGeom>
        </p:spPr>
        <p:style>
          <a:lnRef idx="2">
            <a:schemeClr val="accent6">
              <a:shade val="15000"/>
            </a:schemeClr>
          </a:lnRef>
          <a:fillRef idx="1">
            <a:schemeClr val="accent6"/>
          </a:fillRef>
          <a:effectRef idx="0">
            <a:schemeClr val="accent6"/>
          </a:effectRef>
          <a:fontRef idx="minor">
            <a:schemeClr val="lt1"/>
          </a:fontRef>
        </p:style>
        <p:txBody>
          <a:bodyPr rtlCol="0" anchor="ctr"/>
          <a:lstStyle/>
          <a:p>
            <a:pPr algn="ctr"/>
            <a:r>
              <a:rPr lang="hu-HU" sz="1400" dirty="0"/>
              <a:t>felvétel a névjegyzékbe (kérelemre)</a:t>
            </a:r>
          </a:p>
          <a:p>
            <a:pPr algn="ctr"/>
            <a:r>
              <a:rPr lang="hu-HU" sz="1400" dirty="0"/>
              <a:t>dönt: dékán, Kancellár</a:t>
            </a:r>
          </a:p>
        </p:txBody>
      </p:sp>
      <p:cxnSp>
        <p:nvCxnSpPr>
          <p:cNvPr id="13" name="Egyenes összekötő nyíllal 12">
            <a:extLst>
              <a:ext uri="{FF2B5EF4-FFF2-40B4-BE49-F238E27FC236}">
                <a16:creationId xmlns:a16="http://schemas.microsoft.com/office/drawing/2014/main" id="{5C39137F-D356-7739-D236-FEEEEB875BF3}"/>
              </a:ext>
            </a:extLst>
          </p:cNvPr>
          <p:cNvCxnSpPr>
            <a:cxnSpLocks/>
            <a:stCxn id="11" idx="3"/>
            <a:endCxn id="9" idx="1"/>
          </p:cNvCxnSpPr>
          <p:nvPr/>
        </p:nvCxnSpPr>
        <p:spPr>
          <a:xfrm>
            <a:off x="2878579" y="3102199"/>
            <a:ext cx="939632" cy="0"/>
          </a:xfrm>
          <a:prstGeom prst="straightConnector1">
            <a:avLst/>
          </a:prstGeom>
          <a:ln w="57150">
            <a:tailEnd type="triangle"/>
          </a:ln>
        </p:spPr>
        <p:style>
          <a:lnRef idx="1">
            <a:schemeClr val="accent6"/>
          </a:lnRef>
          <a:fillRef idx="0">
            <a:schemeClr val="accent6"/>
          </a:fillRef>
          <a:effectRef idx="0">
            <a:schemeClr val="accent6"/>
          </a:effectRef>
          <a:fontRef idx="minor">
            <a:schemeClr val="tx1"/>
          </a:fontRef>
        </p:style>
      </p:cxnSp>
      <p:sp>
        <p:nvSpPr>
          <p:cNvPr id="15" name="Téglalap 14">
            <a:extLst>
              <a:ext uri="{FF2B5EF4-FFF2-40B4-BE49-F238E27FC236}">
                <a16:creationId xmlns:a16="http://schemas.microsoft.com/office/drawing/2014/main" id="{8CE71B86-CA60-6A82-97FA-051E6F8D9CCC}"/>
              </a:ext>
            </a:extLst>
          </p:cNvPr>
          <p:cNvSpPr/>
          <p:nvPr/>
        </p:nvSpPr>
        <p:spPr>
          <a:xfrm>
            <a:off x="6288530" y="2583765"/>
            <a:ext cx="1926770" cy="1036865"/>
          </a:xfrm>
          <a:prstGeom prst="rect">
            <a:avLst/>
          </a:prstGeom>
        </p:spPr>
        <p:style>
          <a:lnRef idx="2">
            <a:schemeClr val="accent2">
              <a:shade val="15000"/>
            </a:schemeClr>
          </a:lnRef>
          <a:fillRef idx="1">
            <a:schemeClr val="accent2"/>
          </a:fillRef>
          <a:effectRef idx="0">
            <a:schemeClr val="accent2"/>
          </a:effectRef>
          <a:fontRef idx="minor">
            <a:schemeClr val="lt1"/>
          </a:fontRef>
        </p:style>
        <p:txBody>
          <a:bodyPr rtlCol="0" anchor="ctr"/>
          <a:lstStyle/>
          <a:p>
            <a:pPr algn="ctr"/>
            <a:r>
              <a:rPr lang="hu-HU" sz="1400" dirty="0"/>
              <a:t>törlés a névjegyzékből (kérelemre)</a:t>
            </a:r>
          </a:p>
          <a:p>
            <a:pPr algn="ctr"/>
            <a:r>
              <a:rPr lang="hu-HU" sz="1400" dirty="0"/>
              <a:t>dönt: dékán, Kancellár</a:t>
            </a:r>
          </a:p>
        </p:txBody>
      </p:sp>
      <p:cxnSp>
        <p:nvCxnSpPr>
          <p:cNvPr id="17" name="Egyenes összekötő nyíllal 16">
            <a:extLst>
              <a:ext uri="{FF2B5EF4-FFF2-40B4-BE49-F238E27FC236}">
                <a16:creationId xmlns:a16="http://schemas.microsoft.com/office/drawing/2014/main" id="{8FF99969-582C-7827-416C-3441843DA5D8}"/>
              </a:ext>
            </a:extLst>
          </p:cNvPr>
          <p:cNvCxnSpPr>
            <a:cxnSpLocks/>
            <a:stCxn id="15" idx="1"/>
            <a:endCxn id="9" idx="3"/>
          </p:cNvCxnSpPr>
          <p:nvPr/>
        </p:nvCxnSpPr>
        <p:spPr>
          <a:xfrm flipH="1">
            <a:off x="5253645" y="3102198"/>
            <a:ext cx="1034885" cy="1"/>
          </a:xfrm>
          <a:prstGeom prst="straightConnector1">
            <a:avLst/>
          </a:prstGeom>
          <a:ln w="57150">
            <a:tailEnd type="triangle"/>
          </a:ln>
        </p:spPr>
        <p:style>
          <a:lnRef idx="1">
            <a:schemeClr val="accent2"/>
          </a:lnRef>
          <a:fillRef idx="0">
            <a:schemeClr val="accent2"/>
          </a:fillRef>
          <a:effectRef idx="0">
            <a:schemeClr val="accent2"/>
          </a:effectRef>
          <a:fontRef idx="minor">
            <a:schemeClr val="tx1"/>
          </a:fontRef>
        </p:style>
      </p:cxnSp>
      <p:sp>
        <p:nvSpPr>
          <p:cNvPr id="22" name="Szövegdoboz 21">
            <a:extLst>
              <a:ext uri="{FF2B5EF4-FFF2-40B4-BE49-F238E27FC236}">
                <a16:creationId xmlns:a16="http://schemas.microsoft.com/office/drawing/2014/main" id="{E9DA13D2-A72D-6B22-C1C2-A6BD283F4FA7}"/>
              </a:ext>
            </a:extLst>
          </p:cNvPr>
          <p:cNvSpPr txBox="1"/>
          <p:nvPr/>
        </p:nvSpPr>
        <p:spPr>
          <a:xfrm>
            <a:off x="5669281" y="1819955"/>
            <a:ext cx="3700837" cy="646331"/>
          </a:xfrm>
          <a:prstGeom prst="rect">
            <a:avLst/>
          </a:prstGeom>
          <a:solidFill>
            <a:schemeClr val="bg1">
              <a:lumMod val="95000"/>
            </a:schemeClr>
          </a:solidFill>
        </p:spPr>
        <p:txBody>
          <a:bodyPr wrap="square" rtlCol="0">
            <a:spAutoFit/>
          </a:bodyPr>
          <a:lstStyle/>
          <a:p>
            <a:r>
              <a:rPr lang="hu-HU" dirty="0"/>
              <a:t>közzététel: kari honlapon, dékáni hivatalban, Kancellária titkárságán</a:t>
            </a:r>
          </a:p>
        </p:txBody>
      </p:sp>
      <p:sp>
        <p:nvSpPr>
          <p:cNvPr id="23" name="Szövegdoboz 22">
            <a:extLst>
              <a:ext uri="{FF2B5EF4-FFF2-40B4-BE49-F238E27FC236}">
                <a16:creationId xmlns:a16="http://schemas.microsoft.com/office/drawing/2014/main" id="{BDE156BD-FC58-E734-3410-57207EE0D98D}"/>
              </a:ext>
            </a:extLst>
          </p:cNvPr>
          <p:cNvSpPr txBox="1"/>
          <p:nvPr/>
        </p:nvSpPr>
        <p:spPr>
          <a:xfrm>
            <a:off x="8412481" y="2779031"/>
            <a:ext cx="2254134" cy="646331"/>
          </a:xfrm>
          <a:prstGeom prst="rect">
            <a:avLst/>
          </a:prstGeom>
          <a:solidFill>
            <a:schemeClr val="bg1">
              <a:lumMod val="95000"/>
            </a:schemeClr>
          </a:solidFill>
        </p:spPr>
        <p:txBody>
          <a:bodyPr wrap="square" rtlCol="0">
            <a:spAutoFit/>
          </a:bodyPr>
          <a:lstStyle/>
          <a:p>
            <a:r>
              <a:rPr lang="hu-HU" dirty="0"/>
              <a:t>a közzétételt követő nyolc napon belül</a:t>
            </a:r>
          </a:p>
        </p:txBody>
      </p:sp>
      <p:sp>
        <p:nvSpPr>
          <p:cNvPr id="27" name="Téglalap 26">
            <a:extLst>
              <a:ext uri="{FF2B5EF4-FFF2-40B4-BE49-F238E27FC236}">
                <a16:creationId xmlns:a16="http://schemas.microsoft.com/office/drawing/2014/main" id="{70030A11-841E-FD0C-714A-11D9A21FE0D8}"/>
              </a:ext>
            </a:extLst>
          </p:cNvPr>
          <p:cNvSpPr/>
          <p:nvPr/>
        </p:nvSpPr>
        <p:spPr>
          <a:xfrm>
            <a:off x="6014210" y="4602214"/>
            <a:ext cx="1737408" cy="663530"/>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hu-HU" sz="1400" dirty="0"/>
              <a:t>összeférhetetlenség </a:t>
            </a:r>
            <a:br>
              <a:rPr lang="hu-HU" sz="1400" dirty="0"/>
            </a:br>
            <a:r>
              <a:rPr lang="hu-HU" sz="1400" dirty="0"/>
              <a:t>(VB tagság)</a:t>
            </a:r>
          </a:p>
        </p:txBody>
      </p:sp>
      <p:cxnSp>
        <p:nvCxnSpPr>
          <p:cNvPr id="29" name="Egyenes összekötő nyíllal 28">
            <a:extLst>
              <a:ext uri="{FF2B5EF4-FFF2-40B4-BE49-F238E27FC236}">
                <a16:creationId xmlns:a16="http://schemas.microsoft.com/office/drawing/2014/main" id="{F1C37FF4-9673-2546-87F8-E5F570F04805}"/>
              </a:ext>
            </a:extLst>
          </p:cNvPr>
          <p:cNvCxnSpPr>
            <a:stCxn id="27" idx="1"/>
            <a:endCxn id="26" idx="3"/>
          </p:cNvCxnSpPr>
          <p:nvPr/>
        </p:nvCxnSpPr>
        <p:spPr>
          <a:xfrm flipH="1">
            <a:off x="5253645" y="4933979"/>
            <a:ext cx="760565" cy="0"/>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sp>
        <p:nvSpPr>
          <p:cNvPr id="30" name="Tekercs: függőleges 29">
            <a:extLst>
              <a:ext uri="{FF2B5EF4-FFF2-40B4-BE49-F238E27FC236}">
                <a16:creationId xmlns:a16="http://schemas.microsoft.com/office/drawing/2014/main" id="{3F9ACEF0-3B59-93E0-9E6B-0B9B849384C5}"/>
              </a:ext>
            </a:extLst>
          </p:cNvPr>
          <p:cNvSpPr/>
          <p:nvPr/>
        </p:nvSpPr>
        <p:spPr>
          <a:xfrm>
            <a:off x="2404406" y="5567981"/>
            <a:ext cx="2057400" cy="853168"/>
          </a:xfrm>
          <a:prstGeom prst="verticalScroll">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hu-HU" sz="1400" dirty="0"/>
              <a:t>végleges névjegyzék 1: aktív választójoggal rendelkezők</a:t>
            </a:r>
          </a:p>
        </p:txBody>
      </p:sp>
      <p:sp>
        <p:nvSpPr>
          <p:cNvPr id="31" name="Tekercs: függőleges 30">
            <a:extLst>
              <a:ext uri="{FF2B5EF4-FFF2-40B4-BE49-F238E27FC236}">
                <a16:creationId xmlns:a16="http://schemas.microsoft.com/office/drawing/2014/main" id="{2B868FF3-E31D-D3B3-957F-3B20421A294B}"/>
              </a:ext>
            </a:extLst>
          </p:cNvPr>
          <p:cNvSpPr/>
          <p:nvPr/>
        </p:nvSpPr>
        <p:spPr>
          <a:xfrm>
            <a:off x="4689021" y="5567981"/>
            <a:ext cx="2057400" cy="853168"/>
          </a:xfrm>
          <a:prstGeom prst="verticalScroll">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hu-HU" sz="1400" dirty="0"/>
              <a:t>végleges névjegyzék 2: passzív választójoggal rendelkezők</a:t>
            </a:r>
          </a:p>
        </p:txBody>
      </p:sp>
      <p:cxnSp>
        <p:nvCxnSpPr>
          <p:cNvPr id="33" name="Összekötő: görbe 32">
            <a:extLst>
              <a:ext uri="{FF2B5EF4-FFF2-40B4-BE49-F238E27FC236}">
                <a16:creationId xmlns:a16="http://schemas.microsoft.com/office/drawing/2014/main" id="{1E86B6B4-A61E-AF83-A7D8-DBCDF4E0C09F}"/>
              </a:ext>
            </a:extLst>
          </p:cNvPr>
          <p:cNvCxnSpPr>
            <a:stCxn id="5" idx="2"/>
            <a:endCxn id="30" idx="0"/>
          </p:cNvCxnSpPr>
          <p:nvPr/>
        </p:nvCxnSpPr>
        <p:spPr>
          <a:xfrm rot="5400000">
            <a:off x="3447802" y="4479854"/>
            <a:ext cx="1073431" cy="1102822"/>
          </a:xfrm>
          <a:prstGeom prst="curvedConnector3">
            <a:avLst/>
          </a:prstGeom>
          <a:ln w="57150">
            <a:tailEnd type="triangle"/>
          </a:ln>
        </p:spPr>
        <p:style>
          <a:lnRef idx="1">
            <a:schemeClr val="accent1"/>
          </a:lnRef>
          <a:fillRef idx="0">
            <a:schemeClr val="accent1"/>
          </a:fillRef>
          <a:effectRef idx="0">
            <a:schemeClr val="accent1"/>
          </a:effectRef>
          <a:fontRef idx="minor">
            <a:schemeClr val="tx1"/>
          </a:fontRef>
        </p:style>
      </p:cxnSp>
      <p:cxnSp>
        <p:nvCxnSpPr>
          <p:cNvPr id="35" name="Összekötő: görbe 34">
            <a:extLst>
              <a:ext uri="{FF2B5EF4-FFF2-40B4-BE49-F238E27FC236}">
                <a16:creationId xmlns:a16="http://schemas.microsoft.com/office/drawing/2014/main" id="{2A745430-F196-F3A8-BDA9-CD793440B32F}"/>
              </a:ext>
            </a:extLst>
          </p:cNvPr>
          <p:cNvCxnSpPr>
            <a:stCxn id="5" idx="2"/>
            <a:endCxn id="31" idx="0"/>
          </p:cNvCxnSpPr>
          <p:nvPr/>
        </p:nvCxnSpPr>
        <p:spPr>
          <a:xfrm rot="16200000" flipH="1">
            <a:off x="4590109" y="4440368"/>
            <a:ext cx="1073431" cy="1181793"/>
          </a:xfrm>
          <a:prstGeom prst="curvedConnector3">
            <a:avLst/>
          </a:prstGeom>
          <a:ln w="57150">
            <a:tailEnd type="triangle"/>
          </a:ln>
        </p:spPr>
        <p:style>
          <a:lnRef idx="1">
            <a:schemeClr val="accent1"/>
          </a:lnRef>
          <a:fillRef idx="0">
            <a:schemeClr val="accent1"/>
          </a:fillRef>
          <a:effectRef idx="0">
            <a:schemeClr val="accent1"/>
          </a:effectRef>
          <a:fontRef idx="minor">
            <a:schemeClr val="tx1"/>
          </a:fontRef>
        </p:style>
      </p:cxnSp>
      <p:sp>
        <p:nvSpPr>
          <p:cNvPr id="26" name="Téglalap: lekerekített 25">
            <a:extLst>
              <a:ext uri="{FF2B5EF4-FFF2-40B4-BE49-F238E27FC236}">
                <a16:creationId xmlns:a16="http://schemas.microsoft.com/office/drawing/2014/main" id="{4386A0F5-9EFC-872D-8E17-7DDFC5637372}"/>
              </a:ext>
            </a:extLst>
          </p:cNvPr>
          <p:cNvSpPr/>
          <p:nvPr/>
        </p:nvSpPr>
        <p:spPr>
          <a:xfrm>
            <a:off x="3818211" y="4722161"/>
            <a:ext cx="1435434" cy="423636"/>
          </a:xfrm>
          <a:prstGeom prst="roundRect">
            <a:avLst>
              <a:gd name="adj" fmla="val 50000"/>
            </a:avLst>
          </a:prstGeom>
        </p:spPr>
        <p:style>
          <a:lnRef idx="2">
            <a:schemeClr val="accent4">
              <a:shade val="15000"/>
            </a:schemeClr>
          </a:lnRef>
          <a:fillRef idx="1">
            <a:schemeClr val="accent4"/>
          </a:fillRef>
          <a:effectRef idx="0">
            <a:schemeClr val="accent4"/>
          </a:effectRef>
          <a:fontRef idx="minor">
            <a:schemeClr val="lt1"/>
          </a:fontRef>
        </p:style>
        <p:txBody>
          <a:bodyPr rtlCol="0" anchor="ctr"/>
          <a:lstStyle/>
          <a:p>
            <a:pPr algn="ctr"/>
            <a:r>
              <a:rPr lang="hu-HU" b="1" dirty="0">
                <a:solidFill>
                  <a:schemeClr val="tx1"/>
                </a:solidFill>
              </a:rPr>
              <a:t>2. korrekció</a:t>
            </a:r>
          </a:p>
        </p:txBody>
      </p:sp>
    </p:spTree>
    <p:extLst>
      <p:ext uri="{BB962C8B-B14F-4D97-AF65-F5344CB8AC3E}">
        <p14:creationId xmlns:p14="http://schemas.microsoft.com/office/powerpoint/2010/main" val="31767932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EE71AD3C-2677-02E5-207C-90D5966F572B}"/>
              </a:ext>
            </a:extLst>
          </p:cNvPr>
          <p:cNvSpPr>
            <a:spLocks noGrp="1"/>
          </p:cNvSpPr>
          <p:nvPr>
            <p:ph type="title"/>
          </p:nvPr>
        </p:nvSpPr>
        <p:spPr>
          <a:xfrm>
            <a:off x="838200" y="365126"/>
            <a:ext cx="10515600" cy="786188"/>
          </a:xfrm>
        </p:spPr>
        <p:txBody>
          <a:bodyPr/>
          <a:lstStyle/>
          <a:p>
            <a:r>
              <a:rPr lang="hu-HU" dirty="0"/>
              <a:t>Jelöltállítás – oktatók, kutatók és tanárok</a:t>
            </a:r>
          </a:p>
        </p:txBody>
      </p:sp>
      <p:sp>
        <p:nvSpPr>
          <p:cNvPr id="4" name="Tekercs: függőleges 3">
            <a:extLst>
              <a:ext uri="{FF2B5EF4-FFF2-40B4-BE49-F238E27FC236}">
                <a16:creationId xmlns:a16="http://schemas.microsoft.com/office/drawing/2014/main" id="{36317532-698D-5AF4-FC9A-7369B206C6B7}"/>
              </a:ext>
            </a:extLst>
          </p:cNvPr>
          <p:cNvSpPr/>
          <p:nvPr/>
        </p:nvSpPr>
        <p:spPr>
          <a:xfrm>
            <a:off x="424319" y="2224175"/>
            <a:ext cx="3096491" cy="2996737"/>
          </a:xfrm>
          <a:prstGeom prst="verticalScroll">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hu-HU" dirty="0"/>
              <a:t>Ajánlóív:</a:t>
            </a:r>
          </a:p>
          <a:p>
            <a:pPr algn="ctr"/>
            <a:endParaRPr lang="hu-HU" dirty="0"/>
          </a:p>
          <a:p>
            <a:pPr algn="ctr"/>
            <a:r>
              <a:rPr lang="hu-HU" dirty="0"/>
              <a:t>minden, a karon passzív választójoggal rendelkező oktató, kutató vagy tanár</a:t>
            </a:r>
          </a:p>
        </p:txBody>
      </p:sp>
      <p:pic>
        <p:nvPicPr>
          <p:cNvPr id="2052" name="Picture 4" descr="UniPoll">
            <a:extLst>
              <a:ext uri="{FF2B5EF4-FFF2-40B4-BE49-F238E27FC236}">
                <a16:creationId xmlns:a16="http://schemas.microsoft.com/office/drawing/2014/main" id="{6BE64110-B3AF-067E-56FF-6CBD6F1160A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81809" y="2224175"/>
            <a:ext cx="2143125" cy="2143125"/>
          </a:xfrm>
          <a:prstGeom prst="rect">
            <a:avLst/>
          </a:prstGeom>
          <a:noFill/>
          <a:extLst>
            <a:ext uri="{909E8E84-426E-40DD-AFC4-6F175D3DCCD1}">
              <a14:hiddenFill xmlns:a14="http://schemas.microsoft.com/office/drawing/2010/main">
                <a:solidFill>
                  <a:srgbClr val="FFFFFF"/>
                </a:solidFill>
              </a14:hiddenFill>
            </a:ext>
          </a:extLst>
        </p:spPr>
      </p:pic>
      <p:sp>
        <p:nvSpPr>
          <p:cNvPr id="5" name="Szövegdoboz 4">
            <a:extLst>
              <a:ext uri="{FF2B5EF4-FFF2-40B4-BE49-F238E27FC236}">
                <a16:creationId xmlns:a16="http://schemas.microsoft.com/office/drawing/2014/main" id="{09ECCD81-BA8B-15A3-4FD6-9259AEE62B50}"/>
              </a:ext>
            </a:extLst>
          </p:cNvPr>
          <p:cNvSpPr txBox="1"/>
          <p:nvPr/>
        </p:nvSpPr>
        <p:spPr>
          <a:xfrm>
            <a:off x="3766458" y="4313612"/>
            <a:ext cx="2143126" cy="1200329"/>
          </a:xfrm>
          <a:prstGeom prst="rect">
            <a:avLst/>
          </a:prstGeom>
          <a:noFill/>
        </p:spPr>
        <p:txBody>
          <a:bodyPr wrap="square" rtlCol="0">
            <a:spAutoFit/>
          </a:bodyPr>
          <a:lstStyle/>
          <a:p>
            <a:pPr algn="ctr"/>
            <a:r>
              <a:rPr lang="hu-HU" dirty="0"/>
              <a:t>Ajánlás: </a:t>
            </a:r>
            <a:br>
              <a:rPr lang="hu-HU" dirty="0"/>
            </a:br>
            <a:r>
              <a:rPr lang="hu-HU" dirty="0"/>
              <a:t>elektronikusan, a NEPTUN </a:t>
            </a:r>
            <a:r>
              <a:rPr lang="hu-HU" dirty="0" err="1"/>
              <a:t>Unipoll</a:t>
            </a:r>
            <a:r>
              <a:rPr lang="hu-HU" dirty="0"/>
              <a:t> </a:t>
            </a:r>
            <a:br>
              <a:rPr lang="hu-HU" dirty="0"/>
            </a:br>
            <a:r>
              <a:rPr lang="hu-HU" dirty="0"/>
              <a:t>modulban</a:t>
            </a:r>
          </a:p>
        </p:txBody>
      </p:sp>
      <p:sp>
        <p:nvSpPr>
          <p:cNvPr id="6" name="Szövegdoboz 5">
            <a:extLst>
              <a:ext uri="{FF2B5EF4-FFF2-40B4-BE49-F238E27FC236}">
                <a16:creationId xmlns:a16="http://schemas.microsoft.com/office/drawing/2014/main" id="{7935D042-C873-5827-CD62-B762082DB891}"/>
              </a:ext>
            </a:extLst>
          </p:cNvPr>
          <p:cNvSpPr txBox="1"/>
          <p:nvPr/>
        </p:nvSpPr>
        <p:spPr>
          <a:xfrm>
            <a:off x="6282417" y="2340552"/>
            <a:ext cx="5241471" cy="2031325"/>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hu-HU" dirty="0"/>
              <a:t>Ajánlható jelöltek száma, ha a foglalkoztatottak száma:</a:t>
            </a:r>
          </a:p>
          <a:p>
            <a:pPr marL="285750" indent="-285750">
              <a:buFont typeface="Arial" panose="020B0604020202020204" pitchFamily="34" charset="0"/>
              <a:buChar char="•"/>
            </a:pPr>
            <a:r>
              <a:rPr lang="hu-HU" dirty="0"/>
              <a:t>nem több százötven főnél, öt fő;</a:t>
            </a:r>
          </a:p>
          <a:p>
            <a:pPr marL="285750" indent="-285750">
              <a:buFont typeface="Arial" panose="020B0604020202020204" pitchFamily="34" charset="0"/>
              <a:buChar char="•"/>
            </a:pPr>
            <a:r>
              <a:rPr lang="hu-HU" dirty="0"/>
              <a:t>a százötven főt meghaladja, de nem több kétszáz főnél, hét fő;</a:t>
            </a:r>
          </a:p>
          <a:p>
            <a:pPr marL="285750" indent="-285750">
              <a:buFont typeface="Arial" panose="020B0604020202020204" pitchFamily="34" charset="0"/>
              <a:buChar char="•"/>
            </a:pPr>
            <a:r>
              <a:rPr lang="hu-HU" dirty="0"/>
              <a:t>a kétszáz főt meghaladja, de nem több háromszáz főnél, kilenc fő;</a:t>
            </a:r>
          </a:p>
          <a:p>
            <a:pPr marL="285750" indent="-285750">
              <a:buFont typeface="Arial" panose="020B0604020202020204" pitchFamily="34" charset="0"/>
              <a:buChar char="•"/>
            </a:pPr>
            <a:r>
              <a:rPr lang="hu-HU" dirty="0"/>
              <a:t>a háromszáz főt meghaladja, tizenegy fő.</a:t>
            </a:r>
          </a:p>
        </p:txBody>
      </p:sp>
      <p:sp>
        <p:nvSpPr>
          <p:cNvPr id="7" name="Szövegdoboz 6">
            <a:extLst>
              <a:ext uri="{FF2B5EF4-FFF2-40B4-BE49-F238E27FC236}">
                <a16:creationId xmlns:a16="http://schemas.microsoft.com/office/drawing/2014/main" id="{B4E55019-354B-A5C3-0AEF-B355223961EF}"/>
              </a:ext>
            </a:extLst>
          </p:cNvPr>
          <p:cNvSpPr txBox="1"/>
          <p:nvPr/>
        </p:nvSpPr>
        <p:spPr>
          <a:xfrm>
            <a:off x="6358628" y="4796519"/>
            <a:ext cx="4416145" cy="1200329"/>
          </a:xfrm>
          <a:prstGeom prst="rect">
            <a:avLst/>
          </a:prstGeom>
          <a:noFill/>
        </p:spPr>
        <p:txBody>
          <a:bodyPr wrap="none" rtlCol="0">
            <a:spAutoFit/>
          </a:bodyPr>
          <a:lstStyle/>
          <a:p>
            <a:r>
              <a:rPr lang="hu-HU" sz="2400" b="1" dirty="0"/>
              <a:t>Szervezi és lebonyolítja: </a:t>
            </a:r>
          </a:p>
          <a:p>
            <a:r>
              <a:rPr lang="hu-HU" sz="2400" b="1" dirty="0"/>
              <a:t>karonként a dékáni hivatal;</a:t>
            </a:r>
          </a:p>
          <a:p>
            <a:r>
              <a:rPr lang="hu-HU" sz="2400" b="1" dirty="0"/>
              <a:t>Legalább 48 óra, munkanapokon;</a:t>
            </a:r>
          </a:p>
        </p:txBody>
      </p:sp>
      <p:sp>
        <p:nvSpPr>
          <p:cNvPr id="8" name="Szövegdoboz 7">
            <a:extLst>
              <a:ext uri="{FF2B5EF4-FFF2-40B4-BE49-F238E27FC236}">
                <a16:creationId xmlns:a16="http://schemas.microsoft.com/office/drawing/2014/main" id="{413A2DB1-D974-2BAB-31A6-DA19D50FF3F4}"/>
              </a:ext>
            </a:extLst>
          </p:cNvPr>
          <p:cNvSpPr txBox="1"/>
          <p:nvPr/>
        </p:nvSpPr>
        <p:spPr>
          <a:xfrm>
            <a:off x="2713808" y="1222713"/>
            <a:ext cx="6030141" cy="523220"/>
          </a:xfrm>
          <a:prstGeom prst="rect">
            <a:avLst/>
          </a:prstGeom>
          <a:noFill/>
        </p:spPr>
        <p:txBody>
          <a:bodyPr wrap="square" rtlCol="0">
            <a:spAutoFit/>
          </a:bodyPr>
          <a:lstStyle/>
          <a:p>
            <a:pPr algn="ctr"/>
            <a:r>
              <a:rPr lang="hu-HU" sz="2800" b="1" dirty="0"/>
              <a:t>1. szakasz: jelöltek ajánlása</a:t>
            </a:r>
          </a:p>
        </p:txBody>
      </p:sp>
      <p:sp>
        <p:nvSpPr>
          <p:cNvPr id="9" name="Szövegdoboz 8">
            <a:extLst>
              <a:ext uri="{FF2B5EF4-FFF2-40B4-BE49-F238E27FC236}">
                <a16:creationId xmlns:a16="http://schemas.microsoft.com/office/drawing/2014/main" id="{30A8FD9D-72E6-0625-0110-3F063EAE500F}"/>
              </a:ext>
            </a:extLst>
          </p:cNvPr>
          <p:cNvSpPr txBox="1"/>
          <p:nvPr/>
        </p:nvSpPr>
        <p:spPr>
          <a:xfrm>
            <a:off x="793296" y="5635287"/>
            <a:ext cx="5286575" cy="369332"/>
          </a:xfrm>
          <a:prstGeom prst="rect">
            <a:avLst/>
          </a:prstGeom>
        </p:spPr>
        <p:style>
          <a:lnRef idx="1">
            <a:schemeClr val="accent2"/>
          </a:lnRef>
          <a:fillRef idx="2">
            <a:schemeClr val="accent2"/>
          </a:fillRef>
          <a:effectRef idx="1">
            <a:schemeClr val="accent2"/>
          </a:effectRef>
          <a:fontRef idx="minor">
            <a:schemeClr val="dk1"/>
          </a:fontRef>
        </p:style>
        <p:txBody>
          <a:bodyPr wrap="none" rtlCol="0">
            <a:spAutoFit/>
          </a:bodyPr>
          <a:lstStyle/>
          <a:p>
            <a:r>
              <a:rPr lang="hu-HU" b="1" dirty="0"/>
              <a:t>Érvényességi feltétel: a részvételi arány legalább 25%.</a:t>
            </a:r>
          </a:p>
        </p:txBody>
      </p:sp>
    </p:spTree>
    <p:extLst>
      <p:ext uri="{BB962C8B-B14F-4D97-AF65-F5344CB8AC3E}">
        <p14:creationId xmlns:p14="http://schemas.microsoft.com/office/powerpoint/2010/main" val="3325377219"/>
      </p:ext>
    </p:extLst>
  </p:cSld>
  <p:clrMapOvr>
    <a:masterClrMapping/>
  </p:clrMapOvr>
</p:sld>
</file>

<file path=ppt/theme/theme1.xml><?xml version="1.0" encoding="utf-8"?>
<a:theme xmlns:a="http://schemas.openxmlformats.org/drawingml/2006/main" name="Office-té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213</TotalTime>
  <Words>1886</Words>
  <Application>Microsoft Office PowerPoint</Application>
  <PresentationFormat>Szélesvásznú</PresentationFormat>
  <Paragraphs>192</Paragraphs>
  <Slides>18</Slides>
  <Notes>0</Notes>
  <HiddenSlides>0</HiddenSlides>
  <MMClips>0</MMClips>
  <ScaleCrop>false</ScaleCrop>
  <HeadingPairs>
    <vt:vector size="6" baseType="variant">
      <vt:variant>
        <vt:lpstr>Használt betűtípusok</vt:lpstr>
      </vt:variant>
      <vt:variant>
        <vt:i4>3</vt:i4>
      </vt:variant>
      <vt:variant>
        <vt:lpstr>Téma</vt:lpstr>
      </vt:variant>
      <vt:variant>
        <vt:i4>1</vt:i4>
      </vt:variant>
      <vt:variant>
        <vt:lpstr>Diacímek</vt:lpstr>
      </vt:variant>
      <vt:variant>
        <vt:i4>18</vt:i4>
      </vt:variant>
    </vt:vector>
  </HeadingPairs>
  <TitlesOfParts>
    <vt:vector size="22" baseType="lpstr">
      <vt:lpstr>Arial</vt:lpstr>
      <vt:lpstr>Calibri</vt:lpstr>
      <vt:lpstr>Calibri Light</vt:lpstr>
      <vt:lpstr>Office-téma</vt:lpstr>
      <vt:lpstr>Szenátusi tagválasztás</vt:lpstr>
      <vt:lpstr>A Szenátus összetétele – szavazati jogú tagok</vt:lpstr>
      <vt:lpstr>Választási szervek – Választási Bizottság</vt:lpstr>
      <vt:lpstr>Választási szervek – Dékáni Hivatal</vt:lpstr>
      <vt:lpstr>Választójog (munkavállalók)</vt:lpstr>
      <vt:lpstr>Választójog (munkavállalók)</vt:lpstr>
      <vt:lpstr>Választójog (munkavállalók)</vt:lpstr>
      <vt:lpstr>Választási névjegyzék</vt:lpstr>
      <vt:lpstr>Jelöltállítás – oktatók, kutatók és tanárok</vt:lpstr>
      <vt:lpstr>Jelöltállítás – oktatók, kutatók és tanárok</vt:lpstr>
      <vt:lpstr>Jelöltállítás – oktatók, kutatók és tanárok</vt:lpstr>
      <vt:lpstr>Jelöltállítás – nem oktató-kutató-tanár</vt:lpstr>
      <vt:lpstr>Jelöltállítás – nem oktató-kutató-tanár</vt:lpstr>
      <vt:lpstr>Jelöltállítás – nem oktató-kutató-tanár</vt:lpstr>
      <vt:lpstr>Tagválasztás (szavazás) – oktatók, kutatók és tanárok</vt:lpstr>
      <vt:lpstr>Tagválasztás (szavazás) – oktatók, kutatók és tanárok</vt:lpstr>
      <vt:lpstr>Tagválasztás (szavazás) – nem oktató-kutató-tanár</vt:lpstr>
      <vt:lpstr>Tagválasztás (szavazás) – oktatók, kutatók és tanárok</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Szenátusi tagválasztás</dc:title>
  <dc:creator>Bihari Péter</dc:creator>
  <cp:lastModifiedBy>Bihari Péter</cp:lastModifiedBy>
  <cp:revision>15</cp:revision>
  <dcterms:created xsi:type="dcterms:W3CDTF">2024-04-19T08:11:01Z</dcterms:created>
  <dcterms:modified xsi:type="dcterms:W3CDTF">2024-04-19T12:39:36Z</dcterms:modified>
</cp:coreProperties>
</file>